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8" r:id="rId2"/>
    <p:sldId id="474" r:id="rId3"/>
    <p:sldId id="441" r:id="rId4"/>
    <p:sldId id="463" r:id="rId5"/>
    <p:sldId id="464" r:id="rId6"/>
    <p:sldId id="508" r:id="rId7"/>
    <p:sldId id="495" r:id="rId8"/>
    <p:sldId id="493" r:id="rId9"/>
    <p:sldId id="436" r:id="rId10"/>
    <p:sldId id="530" r:id="rId11"/>
    <p:sldId id="520" r:id="rId12"/>
    <p:sldId id="519" r:id="rId13"/>
    <p:sldId id="531" r:id="rId14"/>
    <p:sldId id="521" r:id="rId15"/>
    <p:sldId id="494" r:id="rId16"/>
    <p:sldId id="509" r:id="rId17"/>
    <p:sldId id="522" r:id="rId18"/>
    <p:sldId id="475" r:id="rId19"/>
    <p:sldId id="523" r:id="rId20"/>
    <p:sldId id="524" r:id="rId21"/>
    <p:sldId id="507" r:id="rId22"/>
    <p:sldId id="501" r:id="rId23"/>
    <p:sldId id="525" r:id="rId24"/>
    <p:sldId id="510" r:id="rId25"/>
    <p:sldId id="504" r:id="rId26"/>
    <p:sldId id="473" r:id="rId27"/>
    <p:sldId id="429" r:id="rId28"/>
    <p:sldId id="431" r:id="rId29"/>
    <p:sldId id="461" r:id="rId30"/>
    <p:sldId id="496" r:id="rId31"/>
    <p:sldId id="476" r:id="rId32"/>
    <p:sldId id="477" r:id="rId33"/>
    <p:sldId id="478" r:id="rId34"/>
    <p:sldId id="479" r:id="rId35"/>
    <p:sldId id="480" r:id="rId36"/>
    <p:sldId id="481" r:id="rId37"/>
    <p:sldId id="498" r:id="rId38"/>
    <p:sldId id="499" r:id="rId39"/>
    <p:sldId id="482" r:id="rId40"/>
    <p:sldId id="500" r:id="rId41"/>
    <p:sldId id="503" r:id="rId42"/>
    <p:sldId id="502" r:id="rId43"/>
    <p:sldId id="513" r:id="rId44"/>
    <p:sldId id="526" r:id="rId45"/>
    <p:sldId id="437" r:id="rId46"/>
    <p:sldId id="527" r:id="rId47"/>
    <p:sldId id="532" r:id="rId48"/>
    <p:sldId id="533" r:id="rId49"/>
    <p:sldId id="529" r:id="rId50"/>
    <p:sldId id="528" r:id="rId51"/>
    <p:sldId id="460" r:id="rId52"/>
    <p:sldId id="426" r:id="rId53"/>
    <p:sldId id="307" r:id="rId54"/>
    <p:sldId id="534" r:id="rId55"/>
    <p:sldId id="483" r:id="rId56"/>
    <p:sldId id="484" r:id="rId57"/>
    <p:sldId id="485" r:id="rId58"/>
    <p:sldId id="486" r:id="rId59"/>
    <p:sldId id="487" r:id="rId60"/>
    <p:sldId id="488" r:id="rId61"/>
    <p:sldId id="489" r:id="rId62"/>
    <p:sldId id="490" r:id="rId63"/>
    <p:sldId id="491" r:id="rId64"/>
    <p:sldId id="492" r:id="rId65"/>
  </p:sldIdLst>
  <p:sldSz cx="9144000" cy="6858000" type="screen4x3"/>
  <p:notesSz cx="7099300" cy="10234613"/>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66FF33"/>
    <a:srgbClr val="0F07B9"/>
    <a:srgbClr val="008000"/>
    <a:srgbClr val="000099"/>
    <a:srgbClr val="FFCC00"/>
    <a:srgbClr val="FF9933"/>
    <a:srgbClr val="CC66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3" autoAdjust="0"/>
    <p:restoredTop sz="96226" autoAdjust="0"/>
  </p:normalViewPr>
  <p:slideViewPr>
    <p:cSldViewPr>
      <p:cViewPr varScale="1">
        <p:scale>
          <a:sx n="72" d="100"/>
          <a:sy n="72"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atin typeface="Times New Roman" charset="0"/>
              </a:defRPr>
            </a:lvl1pPr>
          </a:lstStyle>
          <a:p>
            <a:pPr>
              <a:defRPr/>
            </a:pPr>
            <a:endParaRPr lang="es-ES"/>
          </a:p>
        </p:txBody>
      </p:sp>
      <p:sp>
        <p:nvSpPr>
          <p:cNvPr id="138243" name="Rectangle 3"/>
          <p:cNvSpPr>
            <a:spLocks noGrp="1" noChangeArrowheads="1"/>
          </p:cNvSpPr>
          <p:nvPr>
            <p:ph type="dt" sz="quarter" idx="1"/>
          </p:nvPr>
        </p:nvSpPr>
        <p:spPr bwMode="auto">
          <a:xfrm>
            <a:off x="4024313" y="0"/>
            <a:ext cx="3074987"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atin typeface="Times New Roman" charset="0"/>
              </a:defRPr>
            </a:lvl1pPr>
          </a:lstStyle>
          <a:p>
            <a:pPr>
              <a:defRPr/>
            </a:pPr>
            <a:endParaRPr lang="es-ES"/>
          </a:p>
        </p:txBody>
      </p:sp>
      <p:sp>
        <p:nvSpPr>
          <p:cNvPr id="138244" name="Rectangle 4"/>
          <p:cNvSpPr>
            <a:spLocks noGrp="1" noChangeArrowheads="1"/>
          </p:cNvSpPr>
          <p:nvPr>
            <p:ph type="ftr" sz="quarter" idx="2"/>
          </p:nvPr>
        </p:nvSpPr>
        <p:spPr bwMode="auto">
          <a:xfrm>
            <a:off x="0" y="9721850"/>
            <a:ext cx="3074988"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atin typeface="Times New Roman" charset="0"/>
              </a:defRPr>
            </a:lvl1pPr>
          </a:lstStyle>
          <a:p>
            <a:pPr>
              <a:defRPr/>
            </a:pPr>
            <a:endParaRPr lang="es-ES"/>
          </a:p>
        </p:txBody>
      </p:sp>
      <p:sp>
        <p:nvSpPr>
          <p:cNvPr id="138245" name="Rectangle 5"/>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atin typeface="Times New Roman" charset="0"/>
              </a:defRPr>
            </a:lvl1pPr>
          </a:lstStyle>
          <a:p>
            <a:pPr>
              <a:defRPr/>
            </a:pPr>
            <a:fld id="{50DEB1CB-23B6-402A-85F0-A610BA852921}"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atin typeface="Times New Roman" charset="0"/>
              </a:defRPr>
            </a:lvl1pPr>
          </a:lstStyle>
          <a:p>
            <a:pPr>
              <a:defRPr/>
            </a:pPr>
            <a:endParaRPr lang="es-ES"/>
          </a:p>
        </p:txBody>
      </p:sp>
      <p:sp>
        <p:nvSpPr>
          <p:cNvPr id="4099" name="Rectangle 3"/>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atin typeface="Times New Roman" charset="0"/>
              </a:defRPr>
            </a:lvl1pPr>
          </a:lstStyle>
          <a:p>
            <a:pPr>
              <a:defRPr/>
            </a:pPr>
            <a:endParaRPr lang="es-ES"/>
          </a:p>
        </p:txBody>
      </p:sp>
      <p:sp>
        <p:nvSpPr>
          <p:cNvPr id="7475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9721850"/>
            <a:ext cx="3074988"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atin typeface="Times New Roman" charset="0"/>
              </a:defRPr>
            </a:lvl1pPr>
          </a:lstStyle>
          <a:p>
            <a:pPr>
              <a:defRPr/>
            </a:pPr>
            <a:endParaRPr lang="es-ES"/>
          </a:p>
        </p:txBody>
      </p:sp>
      <p:sp>
        <p:nvSpPr>
          <p:cNvPr id="4103" name="Rectangle 7"/>
          <p:cNvSpPr>
            <a:spLocks noGrp="1" noChangeArrowheads="1"/>
          </p:cNvSpPr>
          <p:nvPr>
            <p:ph type="sldNum" sz="quarter" idx="5"/>
          </p:nvPr>
        </p:nvSpPr>
        <p:spPr bwMode="auto">
          <a:xfrm>
            <a:off x="4024313" y="9721850"/>
            <a:ext cx="3074987" cy="51276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atin typeface="Times New Roman" charset="0"/>
              </a:defRPr>
            </a:lvl1pPr>
          </a:lstStyle>
          <a:p>
            <a:pPr>
              <a:defRPr/>
            </a:pPr>
            <a:fld id="{6AC20BFB-D74A-43D0-9C58-9034867FEDB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5780" name="3 Marcador de número de diapositiva"/>
          <p:cNvSpPr>
            <a:spLocks noGrp="1"/>
          </p:cNvSpPr>
          <p:nvPr>
            <p:ph type="sldNum" sz="quarter" idx="5"/>
          </p:nvPr>
        </p:nvSpPr>
        <p:spPr>
          <a:noFill/>
        </p:spPr>
        <p:txBody>
          <a:bodyPr/>
          <a:lstStyle/>
          <a:p>
            <a:fld id="{0C5BAF7E-4253-4D64-AA67-820696E75461}" type="slidenum">
              <a:rPr lang="es-ES" smtClean="0">
                <a:latin typeface="Times New Roman" pitchFamily="18" charset="0"/>
              </a:rPr>
              <a:pPr/>
              <a:t>1</a:t>
            </a:fld>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4996" name="3 Marcador de número de diapositiva"/>
          <p:cNvSpPr>
            <a:spLocks noGrp="1"/>
          </p:cNvSpPr>
          <p:nvPr>
            <p:ph type="sldNum" sz="quarter" idx="5"/>
          </p:nvPr>
        </p:nvSpPr>
        <p:spPr>
          <a:noFill/>
        </p:spPr>
        <p:txBody>
          <a:bodyPr/>
          <a:lstStyle/>
          <a:p>
            <a:fld id="{3743D7AB-D665-40D6-8431-754E73DF30FC}" type="slidenum">
              <a:rPr lang="es-ES" smtClean="0">
                <a:latin typeface="Times New Roman" pitchFamily="18" charset="0"/>
              </a:rPr>
              <a:pPr/>
              <a:t>10</a:t>
            </a:fld>
            <a:endParaRPr lang="es-E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p:spPr>
      </p:sp>
      <p:sp>
        <p:nvSpPr>
          <p:cNvPr id="86019"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86020" name="3 Marcador de número de diapositiva"/>
          <p:cNvSpPr>
            <a:spLocks noGrp="1"/>
          </p:cNvSpPr>
          <p:nvPr>
            <p:ph type="sldNum" sz="quarter" idx="5"/>
          </p:nvPr>
        </p:nvSpPr>
        <p:spPr>
          <a:noFill/>
        </p:spPr>
        <p:txBody>
          <a:bodyPr/>
          <a:lstStyle/>
          <a:p>
            <a:fld id="{3B1FCB7A-B7E2-4309-9529-4BF40DD73F4A}" type="slidenum">
              <a:rPr lang="es-ES" smtClean="0">
                <a:latin typeface="Times New Roman" pitchFamily="18" charset="0"/>
              </a:rPr>
              <a:pPr/>
              <a:t>11</a:t>
            </a:fld>
            <a:endParaRPr lang="es-E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xfrm>
            <a:off x="992188" y="768350"/>
            <a:ext cx="5114925" cy="3836988"/>
          </a:xfrm>
          <a:ln/>
        </p:spPr>
      </p:sp>
      <p:sp>
        <p:nvSpPr>
          <p:cNvPr id="87043" name="2 Marcador de notas"/>
          <p:cNvSpPr>
            <a:spLocks noGrp="1"/>
          </p:cNvSpPr>
          <p:nvPr>
            <p:ph type="body" idx="1"/>
          </p:nvPr>
        </p:nvSpPr>
        <p:spPr>
          <a:noFill/>
          <a:ln/>
        </p:spPr>
        <p:txBody>
          <a:bodyPr/>
          <a:lstStyle/>
          <a:p>
            <a:pPr eaLnBrk="1" hangingPunct="1"/>
            <a:endParaRPr lang="es-ES" smtClean="0">
              <a:latin typeface="Times New Roman" pitchFamily="18" charset="0"/>
            </a:endParaRPr>
          </a:p>
        </p:txBody>
      </p:sp>
      <p:sp>
        <p:nvSpPr>
          <p:cNvPr id="87044" name="3 Marcador de número de diapositiva"/>
          <p:cNvSpPr>
            <a:spLocks noGrp="1"/>
          </p:cNvSpPr>
          <p:nvPr>
            <p:ph type="sldNum" sz="quarter" idx="5"/>
          </p:nvPr>
        </p:nvSpPr>
        <p:spPr>
          <a:noFill/>
        </p:spPr>
        <p:txBody>
          <a:bodyPr/>
          <a:lstStyle/>
          <a:p>
            <a:fld id="{C34D9CA4-8E68-4F22-8508-7CEC84D11A51}" type="slidenum">
              <a:rPr lang="es-ES" smtClean="0">
                <a:latin typeface="Times New Roman" pitchFamily="18" charset="0"/>
              </a:rPr>
              <a:pPr/>
              <a:t>12</a:t>
            </a:fld>
            <a:endParaRPr lang="es-E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AC20BFB-D74A-43D0-9C58-9034867FEDB5}"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a:ln/>
        </p:spPr>
      </p:sp>
      <p:sp>
        <p:nvSpPr>
          <p:cNvPr id="8806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8068" name="3 Marcador de número de diapositiva"/>
          <p:cNvSpPr>
            <a:spLocks noGrp="1"/>
          </p:cNvSpPr>
          <p:nvPr>
            <p:ph type="sldNum" sz="quarter" idx="5"/>
          </p:nvPr>
        </p:nvSpPr>
        <p:spPr>
          <a:noFill/>
        </p:spPr>
        <p:txBody>
          <a:bodyPr/>
          <a:lstStyle/>
          <a:p>
            <a:fld id="{B22D63DC-9479-433C-BFA4-5F527F89450A}" type="slidenum">
              <a:rPr lang="es-ES" smtClean="0">
                <a:latin typeface="Times New Roman" pitchFamily="18" charset="0"/>
              </a:rPr>
              <a:pPr/>
              <a:t>14</a:t>
            </a:fld>
            <a:endParaRPr lang="es-E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a:ln/>
        </p:spPr>
      </p:sp>
      <p:sp>
        <p:nvSpPr>
          <p:cNvPr id="89091" name="2 Marcador de notas"/>
          <p:cNvSpPr>
            <a:spLocks noGrp="1"/>
          </p:cNvSpPr>
          <p:nvPr>
            <p:ph type="body" idx="1"/>
          </p:nvPr>
        </p:nvSpPr>
        <p:spPr>
          <a:noFill/>
          <a:ln/>
        </p:spPr>
        <p:txBody>
          <a:bodyPr lIns="99030" tIns="49514" rIns="99030" bIns="49514"/>
          <a:lstStyle/>
          <a:p>
            <a:endParaRPr lang="es-ES" smtClean="0">
              <a:latin typeface="Times New Roman" pitchFamily="18" charset="0"/>
            </a:endParaRPr>
          </a:p>
        </p:txBody>
      </p:sp>
      <p:sp>
        <p:nvSpPr>
          <p:cNvPr id="89092" name="3 Marcador de número de diapositiva"/>
          <p:cNvSpPr txBox="1">
            <a:spLocks noGrp="1"/>
          </p:cNvSpPr>
          <p:nvPr/>
        </p:nvSpPr>
        <p:spPr bwMode="auto">
          <a:xfrm>
            <a:off x="4022725" y="9723438"/>
            <a:ext cx="3076575" cy="511175"/>
          </a:xfrm>
          <a:prstGeom prst="rect">
            <a:avLst/>
          </a:prstGeom>
          <a:noFill/>
          <a:ln w="9525">
            <a:noFill/>
            <a:miter lim="800000"/>
            <a:headEnd/>
            <a:tailEnd/>
          </a:ln>
        </p:spPr>
        <p:txBody>
          <a:bodyPr lIns="99030" tIns="49514" rIns="99030" bIns="49514" anchor="b"/>
          <a:lstStyle/>
          <a:p>
            <a:pPr algn="r" defTabSz="990600"/>
            <a:fld id="{AED87AEC-B4BC-4D8F-B2B5-7A3526925D9A}" type="slidenum">
              <a:rPr lang="es-ES" sz="1300"/>
              <a:pPr algn="r" defTabSz="990600"/>
              <a:t>15</a:t>
            </a:fld>
            <a:endParaRPr lang="es-E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a:ln/>
        </p:spPr>
      </p:sp>
      <p:sp>
        <p:nvSpPr>
          <p:cNvPr id="9011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0116" name="3 Marcador de número de diapositiva"/>
          <p:cNvSpPr>
            <a:spLocks noGrp="1"/>
          </p:cNvSpPr>
          <p:nvPr>
            <p:ph type="sldNum" sz="quarter" idx="5"/>
          </p:nvPr>
        </p:nvSpPr>
        <p:spPr>
          <a:noFill/>
        </p:spPr>
        <p:txBody>
          <a:bodyPr/>
          <a:lstStyle/>
          <a:p>
            <a:fld id="{303C4A22-ECAA-4F80-B475-6C9F49852119}" type="slidenum">
              <a:rPr lang="es-ES" smtClean="0">
                <a:latin typeface="Times New Roman" pitchFamily="18" charset="0"/>
              </a:rPr>
              <a:pPr/>
              <a:t>16</a:t>
            </a:fld>
            <a:endParaRPr lang="es-E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1140" name="3 Marcador de número de diapositiva"/>
          <p:cNvSpPr>
            <a:spLocks noGrp="1"/>
          </p:cNvSpPr>
          <p:nvPr>
            <p:ph type="sldNum" sz="quarter" idx="5"/>
          </p:nvPr>
        </p:nvSpPr>
        <p:spPr>
          <a:noFill/>
        </p:spPr>
        <p:txBody>
          <a:bodyPr/>
          <a:lstStyle/>
          <a:p>
            <a:fld id="{BE570D84-7E8F-4121-B3FD-CC6BBCE98E4B}" type="slidenum">
              <a:rPr lang="es-ES" smtClean="0">
                <a:latin typeface="Times New Roman" pitchFamily="18" charset="0"/>
              </a:rPr>
              <a:pPr/>
              <a:t>17</a:t>
            </a:fld>
            <a:endParaRPr lang="es-E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a:ln/>
        </p:spPr>
      </p:sp>
      <p:sp>
        <p:nvSpPr>
          <p:cNvPr id="9216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2164" name="3 Marcador de número de diapositiva"/>
          <p:cNvSpPr>
            <a:spLocks noGrp="1"/>
          </p:cNvSpPr>
          <p:nvPr>
            <p:ph type="sldNum" sz="quarter" idx="5"/>
          </p:nvPr>
        </p:nvSpPr>
        <p:spPr>
          <a:noFill/>
        </p:spPr>
        <p:txBody>
          <a:bodyPr/>
          <a:lstStyle/>
          <a:p>
            <a:fld id="{8CF9A31E-A71F-479F-B79C-F35251578118}" type="slidenum">
              <a:rPr lang="es-ES" smtClean="0">
                <a:latin typeface="Times New Roman" pitchFamily="18" charset="0"/>
              </a:rPr>
              <a:pPr/>
              <a:t>18</a:t>
            </a:fld>
            <a:endParaRPr lang="es-E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0" tIns="49514" rIns="99030" bIns="49514" anchor="b"/>
          <a:lstStyle/>
          <a:p>
            <a:pPr algn="r" defTabSz="990600"/>
            <a:fld id="{72479F37-B426-45EA-97B3-B6860C8766A1}" type="slidenum">
              <a:rPr lang="es-ES" sz="1300"/>
              <a:pPr algn="r" defTabSz="990600"/>
              <a:t>19</a:t>
            </a:fld>
            <a:endParaRPr lang="es-E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99030" tIns="49514" rIns="99030" bIns="49514"/>
          <a:lstStyle/>
          <a:p>
            <a:pPr eaLnBrk="1" hangingPunct="1"/>
            <a:endParaRPr lang="es-ES_tradnl"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6804" name="3 Marcador de número de diapositiva"/>
          <p:cNvSpPr>
            <a:spLocks noGrp="1"/>
          </p:cNvSpPr>
          <p:nvPr>
            <p:ph type="sldNum" sz="quarter" idx="5"/>
          </p:nvPr>
        </p:nvSpPr>
        <p:spPr>
          <a:noFill/>
        </p:spPr>
        <p:txBody>
          <a:bodyPr/>
          <a:lstStyle/>
          <a:p>
            <a:fld id="{E56E3E45-038C-4408-BA7B-F1BE651DEDB8}" type="slidenum">
              <a:rPr lang="es-ES" smtClean="0">
                <a:latin typeface="Times New Roman" pitchFamily="18" charset="0"/>
              </a:rPr>
              <a:pPr/>
              <a:t>2</a:t>
            </a:fld>
            <a:endParaRPr lang="es-E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94212" name="3 Marcador de número de diapositiva"/>
          <p:cNvSpPr>
            <a:spLocks noGrp="1"/>
          </p:cNvSpPr>
          <p:nvPr>
            <p:ph type="sldNum" sz="quarter" idx="5"/>
          </p:nvPr>
        </p:nvSpPr>
        <p:spPr>
          <a:noFill/>
        </p:spPr>
        <p:txBody>
          <a:bodyPr/>
          <a:lstStyle/>
          <a:p>
            <a:fld id="{22977861-28B2-4417-B55C-2C83A0B430ED}" type="slidenum">
              <a:rPr lang="es-ES" smtClean="0">
                <a:latin typeface="Times New Roman" pitchFamily="18" charset="0"/>
              </a:rPr>
              <a:pPr/>
              <a:t>20</a:t>
            </a:fld>
            <a:endParaRPr lang="es-E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97284" name="3 Marcador de número de diapositiva"/>
          <p:cNvSpPr>
            <a:spLocks noGrp="1"/>
          </p:cNvSpPr>
          <p:nvPr>
            <p:ph type="sldNum" sz="quarter" idx="5"/>
          </p:nvPr>
        </p:nvSpPr>
        <p:spPr>
          <a:noFill/>
        </p:spPr>
        <p:txBody>
          <a:bodyPr/>
          <a:lstStyle/>
          <a:p>
            <a:fld id="{8126D196-1D10-469C-A74C-3B07AF738CFD}" type="slidenum">
              <a:rPr lang="es-ES" smtClean="0">
                <a:latin typeface="Times New Roman" pitchFamily="18" charset="0"/>
              </a:rPr>
              <a:pPr/>
              <a:t>23</a:t>
            </a:fld>
            <a:endParaRPr lang="es-E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a:ln/>
        </p:spPr>
      </p:sp>
      <p:sp>
        <p:nvSpPr>
          <p:cNvPr id="9830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98308" name="3 Marcador de número de diapositiva"/>
          <p:cNvSpPr>
            <a:spLocks noGrp="1"/>
          </p:cNvSpPr>
          <p:nvPr>
            <p:ph type="sldNum" sz="quarter" idx="5"/>
          </p:nvPr>
        </p:nvSpPr>
        <p:spPr>
          <a:noFill/>
        </p:spPr>
        <p:txBody>
          <a:bodyPr/>
          <a:lstStyle/>
          <a:p>
            <a:fld id="{A88987C5-0A46-4F8D-9F50-7A4016597EFE}" type="slidenum">
              <a:rPr lang="es-ES" smtClean="0">
                <a:latin typeface="Times New Roman" pitchFamily="18" charset="0"/>
              </a:rPr>
              <a:pPr/>
              <a:t>24</a:t>
            </a:fld>
            <a:endParaRPr lang="es-E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a:ln/>
        </p:spPr>
      </p:sp>
      <p:sp>
        <p:nvSpPr>
          <p:cNvPr id="10035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0356" name="3 Marcador de número de diapositiva"/>
          <p:cNvSpPr>
            <a:spLocks noGrp="1"/>
          </p:cNvSpPr>
          <p:nvPr>
            <p:ph type="sldNum" sz="quarter" idx="5"/>
          </p:nvPr>
        </p:nvSpPr>
        <p:spPr>
          <a:noFill/>
        </p:spPr>
        <p:txBody>
          <a:bodyPr/>
          <a:lstStyle/>
          <a:p>
            <a:fld id="{F106CE1A-3DE6-409D-A8BA-1201293FCDC8}" type="slidenum">
              <a:rPr lang="es-ES" smtClean="0">
                <a:latin typeface="Times New Roman" pitchFamily="18" charset="0"/>
              </a:rPr>
              <a:pPr/>
              <a:t>26</a:t>
            </a:fld>
            <a:endParaRPr lang="es-E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a:ln/>
        </p:spPr>
      </p:sp>
      <p:sp>
        <p:nvSpPr>
          <p:cNvPr id="1024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2404" name="3 Marcador de número de diapositiva"/>
          <p:cNvSpPr>
            <a:spLocks noGrp="1"/>
          </p:cNvSpPr>
          <p:nvPr>
            <p:ph type="sldNum" sz="quarter" idx="5"/>
          </p:nvPr>
        </p:nvSpPr>
        <p:spPr>
          <a:noFill/>
        </p:spPr>
        <p:txBody>
          <a:bodyPr/>
          <a:lstStyle/>
          <a:p>
            <a:fld id="{400E0E78-4447-43DB-BE9C-F5BF5CD9F0B3}" type="slidenum">
              <a:rPr lang="es-ES" smtClean="0">
                <a:latin typeface="Times New Roman" pitchFamily="18" charset="0"/>
              </a:rPr>
              <a:pPr/>
              <a:t>28</a:t>
            </a:fld>
            <a:endParaRPr lang="es-E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a:ln/>
        </p:spPr>
      </p:sp>
      <p:sp>
        <p:nvSpPr>
          <p:cNvPr id="10342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3428" name="3 Marcador de número de diapositiva"/>
          <p:cNvSpPr>
            <a:spLocks noGrp="1"/>
          </p:cNvSpPr>
          <p:nvPr>
            <p:ph type="sldNum" sz="quarter" idx="5"/>
          </p:nvPr>
        </p:nvSpPr>
        <p:spPr>
          <a:noFill/>
        </p:spPr>
        <p:txBody>
          <a:bodyPr/>
          <a:lstStyle/>
          <a:p>
            <a:fld id="{777C0652-5270-42AC-98D4-D7A63B601276}" type="slidenum">
              <a:rPr lang="es-ES" smtClean="0">
                <a:latin typeface="Times New Roman" pitchFamily="18" charset="0"/>
              </a:rPr>
              <a:pPr/>
              <a:t>29</a:t>
            </a:fld>
            <a:endParaRPr lang="es-E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0" tIns="49514" rIns="99030" bIns="49514" anchor="b"/>
          <a:lstStyle/>
          <a:p>
            <a:pPr algn="r" defTabSz="990600"/>
            <a:fld id="{E5EEC3D4-B4D5-437D-B509-53DDD5C42466}" type="slidenum">
              <a:rPr lang="es-ES" sz="1300"/>
              <a:pPr algn="r" defTabSz="990600"/>
              <a:t>3</a:t>
            </a:fld>
            <a:endParaRPr lang="es-E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lIns="99030" tIns="49514" rIns="99030" bIns="49514"/>
          <a:lstStyle/>
          <a:p>
            <a:pPr eaLnBrk="1" hangingPunct="1"/>
            <a:endParaRPr lang="es-E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104452" name="3 Marcador de número de diapositiva"/>
          <p:cNvSpPr txBox="1">
            <a:spLocks noGrp="1"/>
          </p:cNvSpPr>
          <p:nvPr/>
        </p:nvSpPr>
        <p:spPr bwMode="auto">
          <a:xfrm>
            <a:off x="4024313" y="9721850"/>
            <a:ext cx="3074987" cy="512763"/>
          </a:xfrm>
          <a:prstGeom prst="rect">
            <a:avLst/>
          </a:prstGeom>
          <a:noFill/>
          <a:ln w="9525">
            <a:noFill/>
            <a:miter lim="800000"/>
            <a:headEnd/>
            <a:tailEnd/>
          </a:ln>
        </p:spPr>
        <p:txBody>
          <a:bodyPr lIns="95500" tIns="47750" rIns="95500" bIns="47750" anchor="b"/>
          <a:lstStyle/>
          <a:p>
            <a:pPr algn="r" defTabSz="955675"/>
            <a:fld id="{8A638EA1-B055-4F22-BAF0-B4C9BB834D3A}" type="slidenum">
              <a:rPr lang="es-ES" sz="1300"/>
              <a:pPr algn="r" defTabSz="955675"/>
              <a:t>30</a:t>
            </a:fld>
            <a:endParaRPr lang="es-E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a:ln/>
        </p:spPr>
      </p:sp>
      <p:sp>
        <p:nvSpPr>
          <p:cNvPr id="10547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5476" name="3 Marcador de número de diapositiva"/>
          <p:cNvSpPr>
            <a:spLocks noGrp="1"/>
          </p:cNvSpPr>
          <p:nvPr>
            <p:ph type="sldNum" sz="quarter" idx="5"/>
          </p:nvPr>
        </p:nvSpPr>
        <p:spPr>
          <a:noFill/>
        </p:spPr>
        <p:txBody>
          <a:bodyPr/>
          <a:lstStyle/>
          <a:p>
            <a:fld id="{18E72717-4511-48B6-8144-9902FB1AB4FB}" type="slidenum">
              <a:rPr lang="es-ES" smtClean="0">
                <a:latin typeface="Times New Roman" pitchFamily="18" charset="0"/>
              </a:rPr>
              <a:pPr/>
              <a:t>31</a:t>
            </a:fld>
            <a:endParaRPr lang="es-E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6500" name="3 Marcador de número de diapositiva"/>
          <p:cNvSpPr>
            <a:spLocks noGrp="1"/>
          </p:cNvSpPr>
          <p:nvPr>
            <p:ph type="sldNum" sz="quarter" idx="5"/>
          </p:nvPr>
        </p:nvSpPr>
        <p:spPr>
          <a:noFill/>
        </p:spPr>
        <p:txBody>
          <a:bodyPr/>
          <a:lstStyle/>
          <a:p>
            <a:fld id="{D4E714F5-C8F9-43C8-97BD-F44524450925}" type="slidenum">
              <a:rPr lang="es-ES" smtClean="0">
                <a:latin typeface="Times New Roman" pitchFamily="18" charset="0"/>
              </a:rPr>
              <a:pPr/>
              <a:t>32</a:t>
            </a:fld>
            <a:endParaRPr lang="es-E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7524" name="3 Marcador de número de diapositiva"/>
          <p:cNvSpPr>
            <a:spLocks noGrp="1"/>
          </p:cNvSpPr>
          <p:nvPr>
            <p:ph type="sldNum" sz="quarter" idx="5"/>
          </p:nvPr>
        </p:nvSpPr>
        <p:spPr>
          <a:noFill/>
        </p:spPr>
        <p:txBody>
          <a:bodyPr/>
          <a:lstStyle/>
          <a:p>
            <a:fld id="{C9EBB150-4717-428F-BC3F-8F82B1316791}" type="slidenum">
              <a:rPr lang="es-ES" smtClean="0">
                <a:latin typeface="Times New Roman" pitchFamily="18" charset="0"/>
              </a:rPr>
              <a:pPr/>
              <a:t>33</a:t>
            </a:fld>
            <a:endParaRPr lang="es-E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8548" name="3 Marcador de número de diapositiva"/>
          <p:cNvSpPr>
            <a:spLocks noGrp="1"/>
          </p:cNvSpPr>
          <p:nvPr>
            <p:ph type="sldNum" sz="quarter" idx="5"/>
          </p:nvPr>
        </p:nvSpPr>
        <p:spPr>
          <a:noFill/>
        </p:spPr>
        <p:txBody>
          <a:bodyPr/>
          <a:lstStyle/>
          <a:p>
            <a:fld id="{C3607BED-D70D-4D43-9D87-AC5CCD2798C3}" type="slidenum">
              <a:rPr lang="es-ES" smtClean="0">
                <a:latin typeface="Times New Roman" pitchFamily="18" charset="0"/>
              </a:rPr>
              <a:pPr/>
              <a:t>34</a:t>
            </a:fld>
            <a:endParaRPr lang="es-E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a:ln/>
        </p:spPr>
      </p:sp>
      <p:sp>
        <p:nvSpPr>
          <p:cNvPr id="10957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09572" name="3 Marcador de número de diapositiva"/>
          <p:cNvSpPr>
            <a:spLocks noGrp="1"/>
          </p:cNvSpPr>
          <p:nvPr>
            <p:ph type="sldNum" sz="quarter" idx="5"/>
          </p:nvPr>
        </p:nvSpPr>
        <p:spPr>
          <a:noFill/>
        </p:spPr>
        <p:txBody>
          <a:bodyPr/>
          <a:lstStyle/>
          <a:p>
            <a:fld id="{92A787BD-02A8-4C66-9FE4-CEDF74311AC0}" type="slidenum">
              <a:rPr lang="es-ES" smtClean="0">
                <a:latin typeface="Times New Roman" pitchFamily="18" charset="0"/>
              </a:rPr>
              <a:pPr/>
              <a:t>35</a:t>
            </a:fld>
            <a:endParaRPr lang="es-E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a:ln/>
        </p:spPr>
      </p:sp>
      <p:sp>
        <p:nvSpPr>
          <p:cNvPr id="11059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0596" name="3 Marcador de número de diapositiva"/>
          <p:cNvSpPr>
            <a:spLocks noGrp="1"/>
          </p:cNvSpPr>
          <p:nvPr>
            <p:ph type="sldNum" sz="quarter" idx="5"/>
          </p:nvPr>
        </p:nvSpPr>
        <p:spPr>
          <a:noFill/>
        </p:spPr>
        <p:txBody>
          <a:bodyPr/>
          <a:lstStyle/>
          <a:p>
            <a:fld id="{BD0D4248-AE37-4381-B48D-884F7576BD6B}" type="slidenum">
              <a:rPr lang="es-ES" smtClean="0">
                <a:latin typeface="Times New Roman" pitchFamily="18" charset="0"/>
              </a:rPr>
              <a:pPr/>
              <a:t>36</a:t>
            </a:fld>
            <a:endParaRPr lang="es-E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a:ln/>
        </p:spPr>
      </p:sp>
      <p:sp>
        <p:nvSpPr>
          <p:cNvPr id="111619"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111620" name="3 Marcador de número de diapositiva"/>
          <p:cNvSpPr txBox="1">
            <a:spLocks noGrp="1"/>
          </p:cNvSpPr>
          <p:nvPr/>
        </p:nvSpPr>
        <p:spPr bwMode="auto">
          <a:xfrm>
            <a:off x="4024313" y="9721850"/>
            <a:ext cx="3074987" cy="512763"/>
          </a:xfrm>
          <a:prstGeom prst="rect">
            <a:avLst/>
          </a:prstGeom>
          <a:noFill/>
          <a:ln w="9525">
            <a:noFill/>
            <a:miter lim="800000"/>
            <a:headEnd/>
            <a:tailEnd/>
          </a:ln>
        </p:spPr>
        <p:txBody>
          <a:bodyPr lIns="95500" tIns="47750" rIns="95500" bIns="47750" anchor="b"/>
          <a:lstStyle/>
          <a:p>
            <a:pPr algn="r" defTabSz="955675"/>
            <a:fld id="{E732FCF4-4751-43D8-A1C9-3DB8067BA663}" type="slidenum">
              <a:rPr lang="es-ES" sz="1300"/>
              <a:pPr algn="r" defTabSz="955675"/>
              <a:t>37</a:t>
            </a:fld>
            <a:endParaRPr lang="es-ES"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a:ln/>
        </p:spPr>
      </p:sp>
      <p:sp>
        <p:nvSpPr>
          <p:cNvPr id="11366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3668" name="3 Marcador de número de diapositiva"/>
          <p:cNvSpPr>
            <a:spLocks noGrp="1"/>
          </p:cNvSpPr>
          <p:nvPr>
            <p:ph type="sldNum" sz="quarter" idx="5"/>
          </p:nvPr>
        </p:nvSpPr>
        <p:spPr>
          <a:noFill/>
        </p:spPr>
        <p:txBody>
          <a:bodyPr/>
          <a:lstStyle/>
          <a:p>
            <a:fld id="{828A1FE6-0948-4F8B-BD9E-82F68CD63C33}" type="slidenum">
              <a:rPr lang="es-ES" smtClean="0">
                <a:latin typeface="Times New Roman" pitchFamily="18" charset="0"/>
              </a:rPr>
              <a:pPr/>
              <a:t>39</a:t>
            </a:fld>
            <a:endParaRPr lang="es-E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8852" name="3 Marcador de número de diapositiva"/>
          <p:cNvSpPr>
            <a:spLocks noGrp="1"/>
          </p:cNvSpPr>
          <p:nvPr>
            <p:ph type="sldNum" sz="quarter" idx="5"/>
          </p:nvPr>
        </p:nvSpPr>
        <p:spPr>
          <a:noFill/>
        </p:spPr>
        <p:txBody>
          <a:bodyPr/>
          <a:lstStyle/>
          <a:p>
            <a:fld id="{9F52E9C1-D000-4EDF-AA64-BF5A03A3D7F1}" type="slidenum">
              <a:rPr lang="es-ES" smtClean="0">
                <a:latin typeface="Times New Roman" pitchFamily="18" charset="0"/>
              </a:rPr>
              <a:pPr/>
              <a:t>4</a:t>
            </a:fld>
            <a:endParaRPr lang="es-E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s-ES_tradnl"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a:ln/>
        </p:spPr>
      </p:sp>
      <p:sp>
        <p:nvSpPr>
          <p:cNvPr id="117763"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117764" name="3 Marcador de número de diapositiva"/>
          <p:cNvSpPr>
            <a:spLocks noGrp="1"/>
          </p:cNvSpPr>
          <p:nvPr>
            <p:ph type="sldNum" sz="quarter" idx="5"/>
          </p:nvPr>
        </p:nvSpPr>
        <p:spPr>
          <a:noFill/>
        </p:spPr>
        <p:txBody>
          <a:bodyPr/>
          <a:lstStyle/>
          <a:p>
            <a:fld id="{6DC0B211-E3DA-4397-8BE2-3342ECBB7CAE}" type="slidenum">
              <a:rPr lang="es-ES" smtClean="0">
                <a:latin typeface="Times New Roman" pitchFamily="18" charset="0"/>
              </a:rPr>
              <a:pPr/>
              <a:t>43</a:t>
            </a:fld>
            <a:endParaRPr lang="es-E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p:spPr>
      </p:sp>
      <p:sp>
        <p:nvSpPr>
          <p:cNvPr id="11878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8788" name="3 Marcador de número de diapositiva"/>
          <p:cNvSpPr>
            <a:spLocks noGrp="1"/>
          </p:cNvSpPr>
          <p:nvPr>
            <p:ph type="sldNum" sz="quarter" idx="5"/>
          </p:nvPr>
        </p:nvSpPr>
        <p:spPr>
          <a:noFill/>
        </p:spPr>
        <p:txBody>
          <a:bodyPr/>
          <a:lstStyle/>
          <a:p>
            <a:fld id="{B9DA2F4C-3774-4E4B-9758-FA161B40BE8E}" type="slidenum">
              <a:rPr lang="es-ES" smtClean="0">
                <a:latin typeface="Times New Roman" pitchFamily="18" charset="0"/>
              </a:rPr>
              <a:pPr/>
              <a:t>44</a:t>
            </a:fld>
            <a:endParaRPr lang="es-E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19812" name="3 Marcador de número de diapositiva"/>
          <p:cNvSpPr>
            <a:spLocks noGrp="1"/>
          </p:cNvSpPr>
          <p:nvPr>
            <p:ph type="sldNum" sz="quarter" idx="5"/>
          </p:nvPr>
        </p:nvSpPr>
        <p:spPr>
          <a:noFill/>
        </p:spPr>
        <p:txBody>
          <a:bodyPr/>
          <a:lstStyle/>
          <a:p>
            <a:fld id="{9BC4D406-7B74-4EC3-9D46-A4B164E64087}" type="slidenum">
              <a:rPr lang="es-ES" smtClean="0">
                <a:latin typeface="Times New Roman" pitchFamily="18" charset="0"/>
              </a:rPr>
              <a:pPr/>
              <a:t>45</a:t>
            </a:fld>
            <a:endParaRPr lang="es-E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2083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0836" name="3 Marcador de número de diapositiva"/>
          <p:cNvSpPr>
            <a:spLocks noGrp="1"/>
          </p:cNvSpPr>
          <p:nvPr>
            <p:ph type="sldNum" sz="quarter" idx="5"/>
          </p:nvPr>
        </p:nvSpPr>
        <p:spPr>
          <a:noFill/>
        </p:spPr>
        <p:txBody>
          <a:bodyPr/>
          <a:lstStyle/>
          <a:p>
            <a:fld id="{2E548AC4-83F1-4DF7-A1C2-ADE21A71F104}" type="slidenum">
              <a:rPr lang="es-ES" smtClean="0">
                <a:latin typeface="Times New Roman" pitchFamily="18" charset="0"/>
              </a:rPr>
              <a:pPr/>
              <a:t>46</a:t>
            </a:fld>
            <a:endParaRPr lang="es-E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AC20BFB-D74A-43D0-9C58-9034867FEDB5}" type="slidenum">
              <a:rPr lang="es-ES" smtClean="0"/>
              <a:pPr>
                <a:defRPr/>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AC20BFB-D74A-43D0-9C58-9034867FEDB5}" type="slidenum">
              <a:rPr lang="es-ES" smtClean="0"/>
              <a:pPr>
                <a:defRPr/>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1860" name="3 Marcador de número de diapositiva"/>
          <p:cNvSpPr>
            <a:spLocks noGrp="1"/>
          </p:cNvSpPr>
          <p:nvPr>
            <p:ph type="sldNum" sz="quarter" idx="5"/>
          </p:nvPr>
        </p:nvSpPr>
        <p:spPr>
          <a:noFill/>
        </p:spPr>
        <p:txBody>
          <a:bodyPr/>
          <a:lstStyle/>
          <a:p>
            <a:fld id="{639059E3-4133-44FD-A49B-EE3160FF31B2}" type="slidenum">
              <a:rPr lang="es-ES" smtClean="0">
                <a:latin typeface="Times New Roman" pitchFamily="18" charset="0"/>
              </a:rPr>
              <a:pPr/>
              <a:t>49</a:t>
            </a:fld>
            <a:endParaRPr lang="es-E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79876" name="3 Marcador de número de diapositiva"/>
          <p:cNvSpPr>
            <a:spLocks noGrp="1"/>
          </p:cNvSpPr>
          <p:nvPr>
            <p:ph type="sldNum" sz="quarter" idx="5"/>
          </p:nvPr>
        </p:nvSpPr>
        <p:spPr>
          <a:noFill/>
        </p:spPr>
        <p:txBody>
          <a:bodyPr/>
          <a:lstStyle/>
          <a:p>
            <a:fld id="{9AF7A25F-E304-44D7-BF22-D90BE3B8880E}" type="slidenum">
              <a:rPr lang="es-ES" smtClean="0">
                <a:latin typeface="Times New Roman" pitchFamily="18" charset="0"/>
              </a:rPr>
              <a:pPr/>
              <a:t>5</a:t>
            </a:fld>
            <a:endParaRPr lang="es-E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a:ln/>
        </p:spPr>
      </p:sp>
      <p:sp>
        <p:nvSpPr>
          <p:cNvPr id="12288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2884" name="3 Marcador de número de diapositiva"/>
          <p:cNvSpPr>
            <a:spLocks noGrp="1"/>
          </p:cNvSpPr>
          <p:nvPr>
            <p:ph type="sldNum" sz="quarter" idx="5"/>
          </p:nvPr>
        </p:nvSpPr>
        <p:spPr>
          <a:noFill/>
        </p:spPr>
        <p:txBody>
          <a:bodyPr/>
          <a:lstStyle/>
          <a:p>
            <a:fld id="{A85D40B0-0A92-4154-B659-0F0CC432CCC4}" type="slidenum">
              <a:rPr lang="es-ES" smtClean="0">
                <a:latin typeface="Times New Roman" pitchFamily="18" charset="0"/>
              </a:rPr>
              <a:pPr/>
              <a:t>50</a:t>
            </a:fld>
            <a:endParaRPr lang="es-E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a:ln/>
        </p:spPr>
      </p:sp>
      <p:sp>
        <p:nvSpPr>
          <p:cNvPr id="12493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4932" name="3 Marcador de número de diapositiva"/>
          <p:cNvSpPr txBox="1">
            <a:spLocks noGrp="1"/>
          </p:cNvSpPr>
          <p:nvPr/>
        </p:nvSpPr>
        <p:spPr bwMode="auto">
          <a:xfrm>
            <a:off x="4024313" y="9721850"/>
            <a:ext cx="3074987" cy="512763"/>
          </a:xfrm>
          <a:prstGeom prst="rect">
            <a:avLst/>
          </a:prstGeom>
          <a:noFill/>
          <a:ln w="9525">
            <a:noFill/>
            <a:miter lim="800000"/>
            <a:headEnd/>
            <a:tailEnd/>
          </a:ln>
        </p:spPr>
        <p:txBody>
          <a:bodyPr lIns="95485" tIns="47742" rIns="95485" bIns="47742" anchor="b"/>
          <a:lstStyle/>
          <a:p>
            <a:pPr algn="r" defTabSz="955675"/>
            <a:fld id="{A530136C-886D-4B74-96C7-913258AD0A62}" type="slidenum">
              <a:rPr lang="es-ES" sz="1300"/>
              <a:pPr algn="r" defTabSz="955675"/>
              <a:t>52</a:t>
            </a:fld>
            <a:endParaRPr lang="es-E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a:ln/>
        </p:spPr>
      </p:sp>
      <p:sp>
        <p:nvSpPr>
          <p:cNvPr id="12595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5956" name="3 Marcador de número de diapositiva"/>
          <p:cNvSpPr>
            <a:spLocks noGrp="1"/>
          </p:cNvSpPr>
          <p:nvPr>
            <p:ph type="sldNum" sz="quarter" idx="5"/>
          </p:nvPr>
        </p:nvSpPr>
        <p:spPr>
          <a:noFill/>
        </p:spPr>
        <p:txBody>
          <a:bodyPr/>
          <a:lstStyle/>
          <a:p>
            <a:fld id="{B48FD360-63E6-4D85-A5AF-0203ED63C459}" type="slidenum">
              <a:rPr lang="es-ES" smtClean="0">
                <a:latin typeface="Times New Roman" pitchFamily="18" charset="0"/>
              </a:rPr>
              <a:pPr/>
              <a:t>53</a:t>
            </a:fld>
            <a:endParaRPr lang="es-E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6AC20BFB-D74A-43D0-9C58-9034867FEDB5}" type="slidenum">
              <a:rPr lang="es-ES" smtClean="0"/>
              <a:pPr>
                <a:defRPr/>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a:ln/>
        </p:spPr>
      </p:sp>
      <p:sp>
        <p:nvSpPr>
          <p:cNvPr id="12697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6980" name="3 Marcador de número de diapositiva"/>
          <p:cNvSpPr>
            <a:spLocks noGrp="1"/>
          </p:cNvSpPr>
          <p:nvPr>
            <p:ph type="sldNum" sz="quarter" idx="5"/>
          </p:nvPr>
        </p:nvSpPr>
        <p:spPr>
          <a:noFill/>
        </p:spPr>
        <p:txBody>
          <a:bodyPr/>
          <a:lstStyle/>
          <a:p>
            <a:fld id="{A3CB77B1-727E-4350-9693-BBE3B20CF43C}" type="slidenum">
              <a:rPr lang="es-ES" smtClean="0">
                <a:latin typeface="Times New Roman" pitchFamily="18" charset="0"/>
              </a:rPr>
              <a:pPr/>
              <a:t>55</a:t>
            </a:fld>
            <a:endParaRPr lang="es-E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a:ln/>
        </p:spPr>
      </p:sp>
      <p:sp>
        <p:nvSpPr>
          <p:cNvPr id="12800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8004" name="3 Marcador de número de diapositiva"/>
          <p:cNvSpPr>
            <a:spLocks noGrp="1"/>
          </p:cNvSpPr>
          <p:nvPr>
            <p:ph type="sldNum" sz="quarter" idx="5"/>
          </p:nvPr>
        </p:nvSpPr>
        <p:spPr>
          <a:noFill/>
        </p:spPr>
        <p:txBody>
          <a:bodyPr/>
          <a:lstStyle/>
          <a:p>
            <a:fld id="{DA7FCD13-F43B-4C8B-90C7-92C710D481B9}" type="slidenum">
              <a:rPr lang="es-ES" smtClean="0">
                <a:latin typeface="Times New Roman" pitchFamily="18" charset="0"/>
              </a:rPr>
              <a:pPr/>
              <a:t>56</a:t>
            </a:fld>
            <a:endParaRPr lang="es-E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a:ln/>
        </p:spPr>
      </p:sp>
      <p:sp>
        <p:nvSpPr>
          <p:cNvPr id="12902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29028" name="3 Marcador de número de diapositiva"/>
          <p:cNvSpPr>
            <a:spLocks noGrp="1"/>
          </p:cNvSpPr>
          <p:nvPr>
            <p:ph type="sldNum" sz="quarter" idx="5"/>
          </p:nvPr>
        </p:nvSpPr>
        <p:spPr>
          <a:noFill/>
        </p:spPr>
        <p:txBody>
          <a:bodyPr/>
          <a:lstStyle/>
          <a:p>
            <a:fld id="{D6C82826-6833-4B23-8521-C6361B1DD487}" type="slidenum">
              <a:rPr lang="es-ES" smtClean="0">
                <a:latin typeface="Times New Roman" pitchFamily="18" charset="0"/>
              </a:rPr>
              <a:pPr/>
              <a:t>57</a:t>
            </a:fld>
            <a:endParaRPr lang="es-E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a:ln/>
        </p:spPr>
      </p:sp>
      <p:sp>
        <p:nvSpPr>
          <p:cNvPr id="13005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0052" name="3 Marcador de número de diapositiva"/>
          <p:cNvSpPr>
            <a:spLocks noGrp="1"/>
          </p:cNvSpPr>
          <p:nvPr>
            <p:ph type="sldNum" sz="quarter" idx="5"/>
          </p:nvPr>
        </p:nvSpPr>
        <p:spPr>
          <a:noFill/>
        </p:spPr>
        <p:txBody>
          <a:bodyPr/>
          <a:lstStyle/>
          <a:p>
            <a:fld id="{CDC8705F-5A7C-4595-8B34-49C14DABB60D}" type="slidenum">
              <a:rPr lang="es-ES" smtClean="0">
                <a:latin typeface="Times New Roman" pitchFamily="18" charset="0"/>
              </a:rPr>
              <a:pPr/>
              <a:t>58</a:t>
            </a:fld>
            <a:endParaRPr lang="es-E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a:ln/>
        </p:spPr>
      </p:sp>
      <p:sp>
        <p:nvSpPr>
          <p:cNvPr id="13107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1076" name="3 Marcador de número de diapositiva"/>
          <p:cNvSpPr>
            <a:spLocks noGrp="1"/>
          </p:cNvSpPr>
          <p:nvPr>
            <p:ph type="sldNum" sz="quarter" idx="5"/>
          </p:nvPr>
        </p:nvSpPr>
        <p:spPr>
          <a:noFill/>
        </p:spPr>
        <p:txBody>
          <a:bodyPr/>
          <a:lstStyle/>
          <a:p>
            <a:fld id="{B59B19F5-C1BD-4178-92E5-884A75177879}" type="slidenum">
              <a:rPr lang="es-ES" smtClean="0">
                <a:latin typeface="Times New Roman" pitchFamily="18" charset="0"/>
              </a:rPr>
              <a:pPr/>
              <a:t>59</a:t>
            </a:fld>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0900" name="3 Marcador de número de diapositiva"/>
          <p:cNvSpPr>
            <a:spLocks noGrp="1"/>
          </p:cNvSpPr>
          <p:nvPr>
            <p:ph type="sldNum" sz="quarter" idx="5"/>
          </p:nvPr>
        </p:nvSpPr>
        <p:spPr>
          <a:noFill/>
        </p:spPr>
        <p:txBody>
          <a:bodyPr/>
          <a:lstStyle/>
          <a:p>
            <a:fld id="{8CF982C4-83AF-4CE9-A964-C00ED3C86A6B}" type="slidenum">
              <a:rPr lang="es-ES" smtClean="0">
                <a:latin typeface="Times New Roman" pitchFamily="18" charset="0"/>
              </a:rPr>
              <a:pPr/>
              <a:t>6</a:t>
            </a:fld>
            <a:endParaRPr lang="es-E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a:ln/>
        </p:spPr>
      </p:sp>
      <p:sp>
        <p:nvSpPr>
          <p:cNvPr id="132099"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2100" name="3 Marcador de número de diapositiva"/>
          <p:cNvSpPr>
            <a:spLocks noGrp="1"/>
          </p:cNvSpPr>
          <p:nvPr>
            <p:ph type="sldNum" sz="quarter" idx="5"/>
          </p:nvPr>
        </p:nvSpPr>
        <p:spPr>
          <a:noFill/>
        </p:spPr>
        <p:txBody>
          <a:bodyPr/>
          <a:lstStyle/>
          <a:p>
            <a:fld id="{7E289059-7C62-4886-8A06-61D7C5121799}" type="slidenum">
              <a:rPr lang="es-ES" smtClean="0">
                <a:latin typeface="Times New Roman" pitchFamily="18" charset="0"/>
              </a:rPr>
              <a:pPr/>
              <a:t>60</a:t>
            </a:fld>
            <a:endParaRPr lang="es-E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a:ln/>
        </p:spPr>
      </p:sp>
      <p:sp>
        <p:nvSpPr>
          <p:cNvPr id="133123"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3124" name="3 Marcador de número de diapositiva"/>
          <p:cNvSpPr>
            <a:spLocks noGrp="1"/>
          </p:cNvSpPr>
          <p:nvPr>
            <p:ph type="sldNum" sz="quarter" idx="5"/>
          </p:nvPr>
        </p:nvSpPr>
        <p:spPr>
          <a:noFill/>
        </p:spPr>
        <p:txBody>
          <a:bodyPr/>
          <a:lstStyle/>
          <a:p>
            <a:fld id="{8DA72711-3048-403F-9D46-F5CBA77F0FB5}" type="slidenum">
              <a:rPr lang="es-ES" smtClean="0">
                <a:latin typeface="Times New Roman" pitchFamily="18" charset="0"/>
              </a:rPr>
              <a:pPr/>
              <a:t>61</a:t>
            </a:fld>
            <a:endParaRPr lang="es-E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a:ln/>
        </p:spPr>
      </p:sp>
      <p:sp>
        <p:nvSpPr>
          <p:cNvPr id="13414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4148" name="3 Marcador de número de diapositiva"/>
          <p:cNvSpPr>
            <a:spLocks noGrp="1"/>
          </p:cNvSpPr>
          <p:nvPr>
            <p:ph type="sldNum" sz="quarter" idx="5"/>
          </p:nvPr>
        </p:nvSpPr>
        <p:spPr>
          <a:noFill/>
        </p:spPr>
        <p:txBody>
          <a:bodyPr/>
          <a:lstStyle/>
          <a:p>
            <a:fld id="{3FD553D8-DB78-48E3-8E2F-5F63D071E1B0}" type="slidenum">
              <a:rPr lang="es-ES" smtClean="0">
                <a:latin typeface="Times New Roman" pitchFamily="18" charset="0"/>
              </a:rPr>
              <a:pPr/>
              <a:t>62</a:t>
            </a:fld>
            <a:endParaRPr lang="es-E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a:ln/>
        </p:spPr>
      </p:sp>
      <p:sp>
        <p:nvSpPr>
          <p:cNvPr id="13517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5172" name="3 Marcador de número de diapositiva"/>
          <p:cNvSpPr>
            <a:spLocks noGrp="1"/>
          </p:cNvSpPr>
          <p:nvPr>
            <p:ph type="sldNum" sz="quarter" idx="5"/>
          </p:nvPr>
        </p:nvSpPr>
        <p:spPr>
          <a:noFill/>
        </p:spPr>
        <p:txBody>
          <a:bodyPr/>
          <a:lstStyle/>
          <a:p>
            <a:fld id="{FFC0B3E5-7C48-4861-BF1E-21B44D394B82}" type="slidenum">
              <a:rPr lang="es-ES" smtClean="0">
                <a:latin typeface="Times New Roman" pitchFamily="18" charset="0"/>
              </a:rPr>
              <a:pPr/>
              <a:t>63</a:t>
            </a:fld>
            <a:endParaRPr lang="es-E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a:ln/>
        </p:spPr>
      </p:sp>
      <p:sp>
        <p:nvSpPr>
          <p:cNvPr id="136195"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136196" name="3 Marcador de número de diapositiva"/>
          <p:cNvSpPr>
            <a:spLocks noGrp="1"/>
          </p:cNvSpPr>
          <p:nvPr>
            <p:ph type="sldNum" sz="quarter" idx="5"/>
          </p:nvPr>
        </p:nvSpPr>
        <p:spPr>
          <a:noFill/>
        </p:spPr>
        <p:txBody>
          <a:bodyPr/>
          <a:lstStyle/>
          <a:p>
            <a:fld id="{D0C15DAF-05E6-472D-A481-3476EA963F73}" type="slidenum">
              <a:rPr lang="es-ES" smtClean="0">
                <a:latin typeface="Times New Roman" pitchFamily="18" charset="0"/>
              </a:rPr>
              <a:pPr/>
              <a:t>64</a:t>
            </a:fld>
            <a:endParaRPr lang="es-E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p:spPr>
        <p:txBody>
          <a:bodyPr/>
          <a:lstStyle/>
          <a:p>
            <a:endParaRPr lang="es-ES_tradnl" smtClean="0">
              <a:latin typeface="Times New Roman" pitchFamily="18" charset="0"/>
            </a:endParaRPr>
          </a:p>
        </p:txBody>
      </p:sp>
      <p:sp>
        <p:nvSpPr>
          <p:cNvPr id="81924" name="3 Marcador de número de diapositiva"/>
          <p:cNvSpPr>
            <a:spLocks noGrp="1"/>
          </p:cNvSpPr>
          <p:nvPr>
            <p:ph type="sldNum" sz="quarter" idx="5"/>
          </p:nvPr>
        </p:nvSpPr>
        <p:spPr>
          <a:noFill/>
        </p:spPr>
        <p:txBody>
          <a:bodyPr/>
          <a:lstStyle/>
          <a:p>
            <a:fld id="{CBBCA25B-0E20-4E0D-8007-7D90F76B6F6E}" type="slidenum">
              <a:rPr lang="es-ES" smtClean="0">
                <a:latin typeface="Times New Roman" pitchFamily="18" charset="0"/>
              </a:rPr>
              <a:pPr/>
              <a:t>7</a:t>
            </a:fld>
            <a:endParaRPr lang="es-E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2948" name="3 Marcador de número de diapositiva"/>
          <p:cNvSpPr>
            <a:spLocks noGrp="1"/>
          </p:cNvSpPr>
          <p:nvPr>
            <p:ph type="sldNum" sz="quarter" idx="5"/>
          </p:nvPr>
        </p:nvSpPr>
        <p:spPr>
          <a:noFill/>
        </p:spPr>
        <p:txBody>
          <a:bodyPr/>
          <a:lstStyle/>
          <a:p>
            <a:fld id="{B9D2FEA5-4607-4941-B956-D5C65875EC76}" type="slidenum">
              <a:rPr lang="es-ES" smtClean="0">
                <a:latin typeface="Times New Roman" pitchFamily="18" charset="0"/>
              </a:rPr>
              <a:pPr/>
              <a:t>8</a:t>
            </a:fld>
            <a:endParaRPr lang="es-E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p:spPr>
        <p:txBody>
          <a:bodyPr/>
          <a:lstStyle/>
          <a:p>
            <a:endParaRPr lang="es-ES" smtClean="0">
              <a:latin typeface="Times New Roman" pitchFamily="18" charset="0"/>
            </a:endParaRPr>
          </a:p>
        </p:txBody>
      </p:sp>
      <p:sp>
        <p:nvSpPr>
          <p:cNvPr id="83972" name="3 Marcador de número de diapositiva"/>
          <p:cNvSpPr>
            <a:spLocks noGrp="1"/>
          </p:cNvSpPr>
          <p:nvPr>
            <p:ph type="sldNum" sz="quarter" idx="5"/>
          </p:nvPr>
        </p:nvSpPr>
        <p:spPr>
          <a:noFill/>
        </p:spPr>
        <p:txBody>
          <a:bodyPr/>
          <a:lstStyle/>
          <a:p>
            <a:fld id="{98E8DB13-95D1-4C5C-B664-EAA0D0789D4E}" type="slidenum">
              <a:rPr lang="es-ES" smtClean="0">
                <a:latin typeface="Times New Roman" pitchFamily="18" charset="0"/>
              </a:rPr>
              <a:pPr/>
              <a:t>9</a:t>
            </a:fld>
            <a:endParaRPr lang="es-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t>S2 Lectura crítica</a:t>
            </a:r>
          </a:p>
        </p:txBody>
      </p:sp>
      <p:sp>
        <p:nvSpPr>
          <p:cNvPr id="6" name="Rectangle 6"/>
          <p:cNvSpPr>
            <a:spLocks noGrp="1" noChangeArrowheads="1"/>
          </p:cNvSpPr>
          <p:nvPr>
            <p:ph type="sldNum" sz="quarter" idx="12"/>
          </p:nvPr>
        </p:nvSpPr>
        <p:spPr>
          <a:ln/>
        </p:spPr>
        <p:txBody>
          <a:bodyPr/>
          <a:lstStyle>
            <a:lvl1pPr>
              <a:defRPr/>
            </a:lvl1pPr>
          </a:lstStyle>
          <a:p>
            <a:pPr>
              <a:defRPr/>
            </a:pPr>
            <a:fld id="{59039591-988D-42B2-8443-B9C1EE6C061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6" name="Rectangle 6"/>
          <p:cNvSpPr>
            <a:spLocks noGrp="1" noChangeArrowheads="1"/>
          </p:cNvSpPr>
          <p:nvPr>
            <p:ph type="sldNum" sz="quarter" idx="12"/>
          </p:nvPr>
        </p:nvSpPr>
        <p:spPr/>
        <p:txBody>
          <a:bodyPr/>
          <a:lstStyle>
            <a:lvl1pPr>
              <a:defRPr/>
            </a:lvl1pPr>
          </a:lstStyle>
          <a:p>
            <a:pPr>
              <a:defRPr/>
            </a:pPr>
            <a:fld id="{1D5FF56D-ECA7-4B8D-A5C1-C3485F52F9F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0"/>
            <a:ext cx="2286000" cy="6553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0" y="0"/>
            <a:ext cx="6705600" cy="6553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6" name="Rectangle 6"/>
          <p:cNvSpPr>
            <a:spLocks noGrp="1" noChangeArrowheads="1"/>
          </p:cNvSpPr>
          <p:nvPr>
            <p:ph type="sldNum" sz="quarter" idx="12"/>
          </p:nvPr>
        </p:nvSpPr>
        <p:spPr/>
        <p:txBody>
          <a:bodyPr/>
          <a:lstStyle>
            <a:lvl1pPr>
              <a:defRPr/>
            </a:lvl1pPr>
          </a:lstStyle>
          <a:p>
            <a:pPr>
              <a:defRPr/>
            </a:pPr>
            <a:fld id="{DEC8FEAA-CF5F-4BDE-AF20-62C1E37BCF9C}"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096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0" y="609600"/>
            <a:ext cx="44958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609600"/>
            <a:ext cx="44958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0" y="3657600"/>
            <a:ext cx="9144000" cy="2895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8" name="Rectangle 6"/>
          <p:cNvSpPr>
            <a:spLocks noGrp="1" noChangeArrowheads="1"/>
          </p:cNvSpPr>
          <p:nvPr>
            <p:ph type="sldNum" sz="quarter" idx="12"/>
          </p:nvPr>
        </p:nvSpPr>
        <p:spPr/>
        <p:txBody>
          <a:bodyPr/>
          <a:lstStyle>
            <a:lvl1pPr>
              <a:defRPr/>
            </a:lvl1pPr>
          </a:lstStyle>
          <a:p>
            <a:pPr>
              <a:defRPr/>
            </a:pPr>
            <a:fld id="{C658A2E4-D43F-449F-BE4A-97A3566C916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6" name="Rectangle 6"/>
          <p:cNvSpPr>
            <a:spLocks noGrp="1" noChangeArrowheads="1"/>
          </p:cNvSpPr>
          <p:nvPr>
            <p:ph type="sldNum" sz="quarter" idx="12"/>
          </p:nvPr>
        </p:nvSpPr>
        <p:spPr/>
        <p:txBody>
          <a:bodyPr/>
          <a:lstStyle>
            <a:lvl1pPr>
              <a:defRPr/>
            </a:lvl1pPr>
          </a:lstStyle>
          <a:p>
            <a:pPr>
              <a:defRPr/>
            </a:pPr>
            <a:fld id="{9E1EC0E5-7B62-4882-B5A9-8250BCAA607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6" name="Rectangle 6"/>
          <p:cNvSpPr>
            <a:spLocks noGrp="1" noChangeArrowheads="1"/>
          </p:cNvSpPr>
          <p:nvPr>
            <p:ph type="sldNum" sz="quarter" idx="12"/>
          </p:nvPr>
        </p:nvSpPr>
        <p:spPr/>
        <p:txBody>
          <a:bodyPr/>
          <a:lstStyle>
            <a:lvl1pPr>
              <a:defRPr/>
            </a:lvl1pPr>
          </a:lstStyle>
          <a:p>
            <a:pPr>
              <a:defRPr/>
            </a:pPr>
            <a:fld id="{50D0824B-A663-446E-B1C8-43CBBAE4DBD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7" name="Rectangle 6"/>
          <p:cNvSpPr>
            <a:spLocks noGrp="1" noChangeArrowheads="1"/>
          </p:cNvSpPr>
          <p:nvPr>
            <p:ph type="sldNum" sz="quarter" idx="12"/>
          </p:nvPr>
        </p:nvSpPr>
        <p:spPr/>
        <p:txBody>
          <a:bodyPr/>
          <a:lstStyle>
            <a:lvl1pPr>
              <a:defRPr/>
            </a:lvl1pPr>
          </a:lstStyle>
          <a:p>
            <a:pPr>
              <a:defRPr/>
            </a:pPr>
            <a:fld id="{8C63ECBB-652E-46AC-9CA6-DC400AEB13C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9" name="Rectangle 6"/>
          <p:cNvSpPr>
            <a:spLocks noGrp="1" noChangeArrowheads="1"/>
          </p:cNvSpPr>
          <p:nvPr>
            <p:ph type="sldNum" sz="quarter" idx="12"/>
          </p:nvPr>
        </p:nvSpPr>
        <p:spPr/>
        <p:txBody>
          <a:bodyPr/>
          <a:lstStyle>
            <a:lvl1pPr>
              <a:defRPr/>
            </a:lvl1pPr>
          </a:lstStyle>
          <a:p>
            <a:pPr>
              <a:defRPr/>
            </a:pPr>
            <a:fld id="{4D91138A-9B0B-4974-8657-883BE6A7325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5" name="Rectangle 6"/>
          <p:cNvSpPr>
            <a:spLocks noGrp="1" noChangeArrowheads="1"/>
          </p:cNvSpPr>
          <p:nvPr>
            <p:ph type="sldNum" sz="quarter" idx="12"/>
          </p:nvPr>
        </p:nvSpPr>
        <p:spPr/>
        <p:txBody>
          <a:bodyPr/>
          <a:lstStyle>
            <a:lvl1pPr>
              <a:defRPr/>
            </a:lvl1pPr>
          </a:lstStyle>
          <a:p>
            <a:pPr>
              <a:defRPr/>
            </a:pPr>
            <a:fld id="{71184AA3-5B8C-43ED-B6FF-3CD7501D10A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4" name="Rectangle 6"/>
          <p:cNvSpPr>
            <a:spLocks noGrp="1" noChangeArrowheads="1"/>
          </p:cNvSpPr>
          <p:nvPr>
            <p:ph type="sldNum" sz="quarter" idx="12"/>
          </p:nvPr>
        </p:nvSpPr>
        <p:spPr/>
        <p:txBody>
          <a:bodyPr/>
          <a:lstStyle>
            <a:lvl1pPr>
              <a:defRPr/>
            </a:lvl1pPr>
          </a:lstStyle>
          <a:p>
            <a:pPr>
              <a:defRPr/>
            </a:pPr>
            <a:fld id="{CA21F7CE-5EEC-4EA1-AE09-D2D8E7F073F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7" name="Rectangle 6"/>
          <p:cNvSpPr>
            <a:spLocks noGrp="1" noChangeArrowheads="1"/>
          </p:cNvSpPr>
          <p:nvPr>
            <p:ph type="sldNum" sz="quarter" idx="12"/>
          </p:nvPr>
        </p:nvSpPr>
        <p:spPr/>
        <p:txBody>
          <a:bodyPr/>
          <a:lstStyle>
            <a:lvl1pPr>
              <a:defRPr/>
            </a:lvl1pPr>
          </a:lstStyle>
          <a:p>
            <a:pPr>
              <a:defRPr/>
            </a:pPr>
            <a:fld id="{131D5CFD-CB38-407C-93C7-F03616A7318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lgn="ctr">
              <a:defRPr/>
            </a:lvl1pPr>
          </a:lstStyle>
          <a:p>
            <a:pPr>
              <a:defRPr/>
            </a:pPr>
            <a:r>
              <a:rPr lang="es-ES"/>
              <a:t>S2 Lectura crítica</a:t>
            </a:r>
          </a:p>
        </p:txBody>
      </p:sp>
      <p:sp>
        <p:nvSpPr>
          <p:cNvPr id="7" name="Rectangle 6"/>
          <p:cNvSpPr>
            <a:spLocks noGrp="1" noChangeArrowheads="1"/>
          </p:cNvSpPr>
          <p:nvPr>
            <p:ph type="sldNum" sz="quarter" idx="12"/>
          </p:nvPr>
        </p:nvSpPr>
        <p:spPr/>
        <p:txBody>
          <a:bodyPr/>
          <a:lstStyle>
            <a:lvl1pPr>
              <a:defRPr/>
            </a:lvl1pPr>
          </a:lstStyle>
          <a:p>
            <a:pPr>
              <a:defRPr/>
            </a:pPr>
            <a:fld id="{AB4BBAD1-0F9F-43E1-B12A-C35454DE8D6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11863" y="6553200"/>
            <a:ext cx="23860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A50021"/>
                </a:solidFill>
                <a:latin typeface="Arial Narrow"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23850" y="6553200"/>
            <a:ext cx="55435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solidFill>
                  <a:srgbClr val="A50021"/>
                </a:solidFill>
                <a:latin typeface="Arial Narrow" pitchFamily="34" charset="0"/>
              </a:defRPr>
            </a:lvl1pPr>
          </a:lstStyle>
          <a:p>
            <a:pPr>
              <a:defRPr/>
            </a:pPr>
            <a:r>
              <a:rPr lang="es-ES"/>
              <a:t>S2 Lectura crítica</a:t>
            </a:r>
          </a:p>
        </p:txBody>
      </p:sp>
      <p:sp>
        <p:nvSpPr>
          <p:cNvPr id="1030" name="Rectangle 6"/>
          <p:cNvSpPr>
            <a:spLocks noGrp="1" noChangeArrowheads="1"/>
          </p:cNvSpPr>
          <p:nvPr>
            <p:ph type="sldNum" sz="quarter" idx="4"/>
          </p:nvPr>
        </p:nvSpPr>
        <p:spPr bwMode="auto">
          <a:xfrm>
            <a:off x="8459788" y="6477000"/>
            <a:ext cx="68421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rgbClr val="A50021"/>
                </a:solidFill>
                <a:latin typeface="+mn-lt"/>
              </a:defRPr>
            </a:lvl1pPr>
          </a:lstStyle>
          <a:p>
            <a:pPr>
              <a:defRPr/>
            </a:pPr>
            <a:fld id="{E6663251-CD9F-421B-87A9-7F38B53632A1}" type="slidenum">
              <a:rPr lang="es-ES"/>
              <a:pPr>
                <a:defRPr/>
              </a:pPr>
              <a:t>‹Nº›</a:t>
            </a:fld>
            <a:endParaRPr lang="es-ES"/>
          </a:p>
        </p:txBody>
      </p:sp>
      <p:pic>
        <p:nvPicPr>
          <p:cNvPr id="2055" name="Picture 8"/>
          <p:cNvPicPr>
            <a:picLocks noChangeAspect="1" noChangeArrowheads="1"/>
          </p:cNvPicPr>
          <p:nvPr/>
        </p:nvPicPr>
        <p:blipFill>
          <a:blip r:embed="rId14" cstate="print"/>
          <a:srcRect/>
          <a:stretch>
            <a:fillRect/>
          </a:stretch>
        </p:blipFill>
        <p:spPr bwMode="auto">
          <a:xfrm>
            <a:off x="0" y="6553200"/>
            <a:ext cx="304800"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dissolve">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dissolve">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dissolve">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5" autoUpdateAnimBg="0">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hf hdr="0" dt="0"/>
  <p:txStyles>
    <p:titleStyle>
      <a:lvl1pPr algn="ctr" rtl="0" eaLnBrk="0" fontAlgn="base" hangingPunct="0">
        <a:lnSpc>
          <a:spcPct val="80000"/>
        </a:lnSpc>
        <a:spcBef>
          <a:spcPct val="0"/>
        </a:spcBef>
        <a:spcAft>
          <a:spcPct val="0"/>
        </a:spcAft>
        <a:defRPr sz="4400">
          <a:solidFill>
            <a:srgbClr val="A50021"/>
          </a:solidFill>
          <a:latin typeface="+mj-lt"/>
          <a:ea typeface="+mj-ea"/>
          <a:cs typeface="+mj-cs"/>
        </a:defRPr>
      </a:lvl1pPr>
      <a:lvl2pPr algn="ctr" rtl="0" eaLnBrk="0" fontAlgn="base" hangingPunct="0">
        <a:lnSpc>
          <a:spcPct val="80000"/>
        </a:lnSpc>
        <a:spcBef>
          <a:spcPct val="0"/>
        </a:spcBef>
        <a:spcAft>
          <a:spcPct val="0"/>
        </a:spcAft>
        <a:defRPr sz="4400">
          <a:solidFill>
            <a:srgbClr val="A50021"/>
          </a:solidFill>
          <a:latin typeface="Arial Narrow" pitchFamily="34" charset="0"/>
        </a:defRPr>
      </a:lvl2pPr>
      <a:lvl3pPr algn="ctr" rtl="0" eaLnBrk="0" fontAlgn="base" hangingPunct="0">
        <a:lnSpc>
          <a:spcPct val="80000"/>
        </a:lnSpc>
        <a:spcBef>
          <a:spcPct val="0"/>
        </a:spcBef>
        <a:spcAft>
          <a:spcPct val="0"/>
        </a:spcAft>
        <a:defRPr sz="4400">
          <a:solidFill>
            <a:srgbClr val="A50021"/>
          </a:solidFill>
          <a:latin typeface="Arial Narrow" pitchFamily="34" charset="0"/>
        </a:defRPr>
      </a:lvl3pPr>
      <a:lvl4pPr algn="ctr" rtl="0" eaLnBrk="0" fontAlgn="base" hangingPunct="0">
        <a:lnSpc>
          <a:spcPct val="80000"/>
        </a:lnSpc>
        <a:spcBef>
          <a:spcPct val="0"/>
        </a:spcBef>
        <a:spcAft>
          <a:spcPct val="0"/>
        </a:spcAft>
        <a:defRPr sz="4400">
          <a:solidFill>
            <a:srgbClr val="A50021"/>
          </a:solidFill>
          <a:latin typeface="Arial Narrow" pitchFamily="34" charset="0"/>
        </a:defRPr>
      </a:lvl4pPr>
      <a:lvl5pPr algn="ctr" rtl="0" eaLnBrk="0" fontAlgn="base" hangingPunct="0">
        <a:lnSpc>
          <a:spcPct val="80000"/>
        </a:lnSpc>
        <a:spcBef>
          <a:spcPct val="0"/>
        </a:spcBef>
        <a:spcAft>
          <a:spcPct val="0"/>
        </a:spcAft>
        <a:defRPr sz="4400">
          <a:solidFill>
            <a:srgbClr val="A50021"/>
          </a:solidFill>
          <a:latin typeface="Arial Narrow" pitchFamily="34" charset="0"/>
        </a:defRPr>
      </a:lvl5pPr>
      <a:lvl6pPr marL="457200" algn="ctr" rtl="0" fontAlgn="base">
        <a:lnSpc>
          <a:spcPct val="80000"/>
        </a:lnSpc>
        <a:spcBef>
          <a:spcPct val="0"/>
        </a:spcBef>
        <a:spcAft>
          <a:spcPct val="0"/>
        </a:spcAft>
        <a:defRPr sz="4400">
          <a:solidFill>
            <a:srgbClr val="A50021"/>
          </a:solidFill>
          <a:latin typeface="Arial Narrow" pitchFamily="34" charset="0"/>
        </a:defRPr>
      </a:lvl6pPr>
      <a:lvl7pPr marL="914400" algn="ctr" rtl="0" fontAlgn="base">
        <a:lnSpc>
          <a:spcPct val="80000"/>
        </a:lnSpc>
        <a:spcBef>
          <a:spcPct val="0"/>
        </a:spcBef>
        <a:spcAft>
          <a:spcPct val="0"/>
        </a:spcAft>
        <a:defRPr sz="4400">
          <a:solidFill>
            <a:srgbClr val="A50021"/>
          </a:solidFill>
          <a:latin typeface="Arial Narrow" pitchFamily="34" charset="0"/>
        </a:defRPr>
      </a:lvl7pPr>
      <a:lvl8pPr marL="1371600" algn="ctr" rtl="0" fontAlgn="base">
        <a:lnSpc>
          <a:spcPct val="80000"/>
        </a:lnSpc>
        <a:spcBef>
          <a:spcPct val="0"/>
        </a:spcBef>
        <a:spcAft>
          <a:spcPct val="0"/>
        </a:spcAft>
        <a:defRPr sz="4400">
          <a:solidFill>
            <a:srgbClr val="A50021"/>
          </a:solidFill>
          <a:latin typeface="Arial Narrow" pitchFamily="34" charset="0"/>
        </a:defRPr>
      </a:lvl8pPr>
      <a:lvl9pPr marL="1828800" algn="ctr" rtl="0" fontAlgn="base">
        <a:lnSpc>
          <a:spcPct val="80000"/>
        </a:lnSpc>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990033"/>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33"/>
          </a:solidFill>
          <a:latin typeface="+mn-lt"/>
        </a:defRPr>
      </a:lvl2pPr>
      <a:lvl3pPr marL="1143000" indent="-228600" algn="l" rtl="0" eaLnBrk="0" fontAlgn="base" hangingPunct="0">
        <a:spcBef>
          <a:spcPct val="20000"/>
        </a:spcBef>
        <a:spcAft>
          <a:spcPct val="0"/>
        </a:spcAft>
        <a:buChar char="•"/>
        <a:defRPr sz="2400">
          <a:solidFill>
            <a:srgbClr val="990033"/>
          </a:solidFill>
          <a:latin typeface="+mn-lt"/>
        </a:defRPr>
      </a:lvl3pPr>
      <a:lvl4pPr marL="1600200" indent="-228600" algn="l" rtl="0" eaLnBrk="0" fontAlgn="base" hangingPunct="0">
        <a:spcBef>
          <a:spcPct val="20000"/>
        </a:spcBef>
        <a:spcAft>
          <a:spcPct val="0"/>
        </a:spcAft>
        <a:buChar char="–"/>
        <a:defRPr sz="2000">
          <a:solidFill>
            <a:srgbClr val="990033"/>
          </a:solidFill>
          <a:latin typeface="+mn-lt"/>
        </a:defRPr>
      </a:lvl4pPr>
      <a:lvl5pPr marL="2057400" indent="-228600" algn="l" rtl="0" eaLnBrk="0" fontAlgn="base" hangingPunct="0">
        <a:spcBef>
          <a:spcPct val="20000"/>
        </a:spcBef>
        <a:spcAft>
          <a:spcPct val="0"/>
        </a:spcAft>
        <a:buChar char="»"/>
        <a:defRPr sz="2000">
          <a:solidFill>
            <a:srgbClr val="990033"/>
          </a:solidFill>
          <a:latin typeface="+mn-lt"/>
        </a:defRPr>
      </a:lvl5pPr>
      <a:lvl6pPr marL="2514600" indent="-228600" algn="l" rtl="0" fontAlgn="base">
        <a:spcBef>
          <a:spcPct val="20000"/>
        </a:spcBef>
        <a:spcAft>
          <a:spcPct val="0"/>
        </a:spcAft>
        <a:buChar char="»"/>
        <a:defRPr sz="2000">
          <a:solidFill>
            <a:srgbClr val="990033"/>
          </a:solidFill>
          <a:latin typeface="+mn-lt"/>
        </a:defRPr>
      </a:lvl6pPr>
      <a:lvl7pPr marL="2971800" indent="-228600" algn="l" rtl="0" fontAlgn="base">
        <a:spcBef>
          <a:spcPct val="20000"/>
        </a:spcBef>
        <a:spcAft>
          <a:spcPct val="0"/>
        </a:spcAft>
        <a:buChar char="»"/>
        <a:defRPr sz="2000">
          <a:solidFill>
            <a:srgbClr val="990033"/>
          </a:solidFill>
          <a:latin typeface="+mn-lt"/>
        </a:defRPr>
      </a:lvl7pPr>
      <a:lvl8pPr marL="3429000" indent="-228600" algn="l" rtl="0" fontAlgn="base">
        <a:spcBef>
          <a:spcPct val="20000"/>
        </a:spcBef>
        <a:spcAft>
          <a:spcPct val="0"/>
        </a:spcAft>
        <a:buChar char="»"/>
        <a:defRPr sz="2000">
          <a:solidFill>
            <a:srgbClr val="990033"/>
          </a:solidFill>
          <a:latin typeface="+mn-lt"/>
        </a:defRPr>
      </a:lvl8pPr>
      <a:lvl9pPr marL="3886200" indent="-228600" algn="l" rtl="0" fontAlgn="base">
        <a:spcBef>
          <a:spcPct val="20000"/>
        </a:spcBef>
        <a:spcAft>
          <a:spcPct val="0"/>
        </a:spcAft>
        <a:buChar char="»"/>
        <a:defRPr sz="2000">
          <a:solidFill>
            <a:srgbClr val="990033"/>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migrantdigital.blogspot.com/" TargetMode="External"/><Relationship Id="rId3" Type="http://schemas.openxmlformats.org/officeDocument/2006/relationships/image" Target="../media/image2.png"/><Relationship Id="rId7" Type="http://schemas.openxmlformats.org/officeDocument/2006/relationships/hyperlink" Target="http://lekenlin.blogspo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upf.edu/dtf/recerca/grups/grael/LC/index.html" TargetMode="External"/><Relationship Id="rId5" Type="http://schemas.openxmlformats.org/officeDocument/2006/relationships/hyperlink" Target="http://www.upf.es/pdi/dtf/daniel_cassany/" TargetMode="External"/><Relationship Id="rId4" Type="http://schemas.openxmlformats.org/officeDocument/2006/relationships/hyperlink" Target="mailto:daniel.cassany@upf.edu" TargetMode="External"/><Relationship Id="rId9" Type="http://schemas.openxmlformats.org/officeDocument/2006/relationships/hyperlink" Target="http://exploradorl2.blogspo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dissoc.org/ediciones/v01n04/DS1(4)Atienza.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deasrapida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gencat.net/salut" TargetMode="External"/><Relationship Id="rId4" Type="http://schemas.openxmlformats.org/officeDocument/2006/relationships/hyperlink" Target="http://www.tododrogas.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pf.edu/"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upf.edu/dtf/personal/danielcass/index.htm" TargetMode="External"/><Relationship Id="rId4" Type="http://schemas.openxmlformats.org/officeDocument/2006/relationships/hyperlink" Target="mailto:daniel.cassany@upf.edu"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html.rincondelvago.com/dialectos-y-lenguas-de-espana.html" TargetMode="External"/><Relationship Id="rId3" Type="http://schemas.openxmlformats.org/officeDocument/2006/relationships/hyperlink" Target="http://es.answers.yahoo.com/question/index?qid=20080425040851AAxEyV" TargetMode="External"/><Relationship Id="rId7" Type="http://schemas.openxmlformats.org/officeDocument/2006/relationships/hyperlink" Target="http://blog.educastur.es/jjcmlyl/2007/05/24/siuacion-actual-de-las-lenguas-de-espana/"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justlanded.com/espanol/Espana/Guia-Espana/Idioma/Idiomas" TargetMode="External"/><Relationship Id="rId5" Type="http://schemas.openxmlformats.org/officeDocument/2006/relationships/hyperlink" Target="http://www.proel.org/index.php?pagina=lenguas" TargetMode="External"/><Relationship Id="rId4" Type="http://schemas.openxmlformats.org/officeDocument/2006/relationships/hyperlink" Target="http://www.elcastellano.org/lenguas.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phpwebquest.org/newphp/webquest/soporte_tabbed_w.php?id_actividad=6402&amp;id_pagina=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1"/>
          </p:nvPr>
        </p:nvSpPr>
        <p:spPr>
          <a:xfrm>
            <a:off x="323850" y="6572250"/>
            <a:ext cx="2890838" cy="285750"/>
          </a:xfrm>
          <a:noFill/>
        </p:spPr>
        <p:txBody>
          <a:bodyPr/>
          <a:lstStyle/>
          <a:p>
            <a:r>
              <a:rPr lang="es-ES" smtClean="0"/>
              <a:t>S2 Lectura crítica</a:t>
            </a:r>
          </a:p>
        </p:txBody>
      </p:sp>
      <p:sp>
        <p:nvSpPr>
          <p:cNvPr id="10" name="Rectangle 6"/>
          <p:cNvSpPr>
            <a:spLocks noGrp="1" noChangeArrowheads="1"/>
          </p:cNvSpPr>
          <p:nvPr>
            <p:ph type="sldNum" sz="quarter" idx="12"/>
          </p:nvPr>
        </p:nvSpPr>
        <p:spPr/>
        <p:txBody>
          <a:bodyPr/>
          <a:lstStyle/>
          <a:p>
            <a:pPr>
              <a:defRPr/>
            </a:pPr>
            <a:fld id="{ED9C9C55-7303-44CF-96EC-F6C98B8A85D1}" type="slidenum">
              <a:rPr lang="es-ES"/>
              <a:pPr>
                <a:defRPr/>
              </a:pPr>
              <a:t>1</a:t>
            </a:fld>
            <a:endParaRPr lang="es-ES"/>
          </a:p>
        </p:txBody>
      </p:sp>
      <p:sp>
        <p:nvSpPr>
          <p:cNvPr id="8"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672FE22E-BD45-444E-BBC0-FA80F0F9C6E5}" type="slidenum">
              <a:rPr lang="es-ES" sz="2000" b="1">
                <a:solidFill>
                  <a:srgbClr val="A50021"/>
                </a:solidFill>
                <a:latin typeface="+mn-lt"/>
              </a:rPr>
              <a:pPr algn="r">
                <a:defRPr/>
              </a:pPr>
              <a:t>1</a:t>
            </a:fld>
            <a:endParaRPr lang="es-ES" sz="2000" b="1">
              <a:solidFill>
                <a:srgbClr val="A50021"/>
              </a:solidFill>
              <a:latin typeface="+mn-lt"/>
            </a:endParaRPr>
          </a:p>
        </p:txBody>
      </p:sp>
      <p:pic>
        <p:nvPicPr>
          <p:cNvPr id="14341" name="Picture 5"/>
          <p:cNvPicPr>
            <a:picLocks noChangeAspect="1" noChangeArrowheads="1"/>
          </p:cNvPicPr>
          <p:nvPr/>
        </p:nvPicPr>
        <p:blipFill>
          <a:blip r:embed="rId3" cstate="print">
            <a:clrChange>
              <a:clrFrom>
                <a:srgbClr val="FEFEFE"/>
              </a:clrFrom>
              <a:clrTo>
                <a:srgbClr val="FEFEFE">
                  <a:alpha val="0"/>
                </a:srgbClr>
              </a:clrTo>
            </a:clrChange>
            <a:lum bright="64000" contrast="-70000"/>
            <a:grayscl/>
          </a:blip>
          <a:srcRect/>
          <a:stretch>
            <a:fillRect/>
          </a:stretch>
        </p:blipFill>
        <p:spPr bwMode="auto">
          <a:xfrm>
            <a:off x="0" y="-22225"/>
            <a:ext cx="9144000" cy="6619875"/>
          </a:xfrm>
          <a:prstGeom prst="rect">
            <a:avLst/>
          </a:prstGeom>
          <a:noFill/>
          <a:ln w="9525">
            <a:noFill/>
            <a:miter lim="800000"/>
            <a:headEnd/>
            <a:tailEnd/>
          </a:ln>
        </p:spPr>
      </p:pic>
      <p:sp>
        <p:nvSpPr>
          <p:cNvPr id="5127" name="Rectangle 7"/>
          <p:cNvSpPr>
            <a:spLocks noGrp="1" noChangeArrowheads="1"/>
          </p:cNvSpPr>
          <p:nvPr>
            <p:ph type="ctrTitle"/>
          </p:nvPr>
        </p:nvSpPr>
        <p:spPr>
          <a:xfrm>
            <a:off x="0" y="0"/>
            <a:ext cx="9144000" cy="2492375"/>
          </a:xfrm>
        </p:spPr>
        <p:txBody>
          <a:bodyPr/>
          <a:lstStyle/>
          <a:p>
            <a:pPr eaLnBrk="1" hangingPunct="1">
              <a:lnSpc>
                <a:spcPct val="100000"/>
              </a:lnSpc>
            </a:pPr>
            <a:r>
              <a:rPr lang="es-ES_tradnl" sz="6600" b="1" smtClean="0"/>
              <a:t>Taller 1º: </a:t>
            </a:r>
            <a:r>
              <a:rPr lang="es-ES_tradnl" sz="6600" b="1" i="1" smtClean="0"/>
              <a:t>La lectura crítica</a:t>
            </a:r>
            <a:endParaRPr lang="es-ES" sz="5400" b="1" i="1" smtClean="0"/>
          </a:p>
        </p:txBody>
      </p:sp>
      <p:sp>
        <p:nvSpPr>
          <p:cNvPr id="5131" name="Text Box 11"/>
          <p:cNvSpPr txBox="1">
            <a:spLocks noChangeArrowheads="1"/>
          </p:cNvSpPr>
          <p:nvPr/>
        </p:nvSpPr>
        <p:spPr bwMode="auto">
          <a:xfrm>
            <a:off x="0" y="3500438"/>
            <a:ext cx="9144000" cy="2701925"/>
          </a:xfrm>
          <a:prstGeom prst="rect">
            <a:avLst/>
          </a:prstGeom>
          <a:noFill/>
          <a:ln w="9525">
            <a:noFill/>
            <a:miter lim="800000"/>
            <a:headEnd/>
            <a:tailEnd/>
          </a:ln>
        </p:spPr>
        <p:txBody>
          <a:bodyPr>
            <a:spAutoFit/>
          </a:bodyPr>
          <a:lstStyle/>
          <a:p>
            <a:pPr>
              <a:lnSpc>
                <a:spcPct val="80000"/>
              </a:lnSpc>
              <a:spcBef>
                <a:spcPct val="20000"/>
              </a:spcBef>
            </a:pPr>
            <a:r>
              <a:rPr lang="es-ES" sz="4400" b="1">
                <a:solidFill>
                  <a:schemeClr val="folHlink"/>
                </a:solidFill>
                <a:latin typeface="Arial Narrow" pitchFamily="34" charset="0"/>
                <a:hlinkClick r:id="rId4"/>
              </a:rPr>
              <a:t>daniel.cassany@upf.edu</a:t>
            </a:r>
            <a:endParaRPr lang="es-ES" sz="4400" b="1">
              <a:solidFill>
                <a:schemeClr val="folHlink"/>
              </a:solidFill>
              <a:latin typeface="Arial Narrow" pitchFamily="34" charset="0"/>
            </a:endParaRPr>
          </a:p>
          <a:p>
            <a:pPr>
              <a:spcBef>
                <a:spcPct val="20000"/>
              </a:spcBef>
            </a:pPr>
            <a:r>
              <a:rPr lang="es-ES" b="1">
                <a:solidFill>
                  <a:srgbClr val="990033"/>
                </a:solidFill>
                <a:latin typeface="Arial Narrow" pitchFamily="34" charset="0"/>
              </a:rPr>
              <a:t>Web personal: </a:t>
            </a:r>
            <a:r>
              <a:rPr lang="es-ES" b="1">
                <a:solidFill>
                  <a:srgbClr val="990033"/>
                </a:solidFill>
                <a:latin typeface="Arial Narrow" pitchFamily="34" charset="0"/>
                <a:hlinkClick r:id="rId5"/>
              </a:rPr>
              <a:t>http://www.upf.es/pdi/dtf/daniel_cassany/</a:t>
            </a:r>
            <a:r>
              <a:rPr lang="es-ES" b="1">
                <a:solidFill>
                  <a:srgbClr val="990033"/>
                </a:solidFill>
                <a:latin typeface="Arial Narrow" pitchFamily="34" charset="0"/>
              </a:rPr>
              <a:t/>
            </a:r>
            <a:br>
              <a:rPr lang="es-ES" b="1">
                <a:solidFill>
                  <a:srgbClr val="990033"/>
                </a:solidFill>
                <a:latin typeface="Arial Narrow" pitchFamily="34" charset="0"/>
              </a:rPr>
            </a:br>
            <a:r>
              <a:rPr lang="es-ES" b="1">
                <a:solidFill>
                  <a:srgbClr val="990033"/>
                </a:solidFill>
                <a:latin typeface="Arial Narrow" pitchFamily="34" charset="0"/>
              </a:rPr>
              <a:t>Investigación: </a:t>
            </a:r>
            <a:r>
              <a:rPr lang="es-ES" b="1">
                <a:solidFill>
                  <a:srgbClr val="990033"/>
                </a:solidFill>
                <a:latin typeface="Arial Narrow" pitchFamily="34" charset="0"/>
                <a:hlinkClick r:id="rId6"/>
              </a:rPr>
              <a:t>http://www.upf.edu/dtf/recerca/grups/grael/LC/index.html</a:t>
            </a:r>
            <a:r>
              <a:rPr lang="es-ES" b="1">
                <a:solidFill>
                  <a:srgbClr val="990033"/>
                </a:solidFill>
                <a:latin typeface="Arial Narrow" pitchFamily="34" charset="0"/>
              </a:rPr>
              <a:t> </a:t>
            </a:r>
          </a:p>
          <a:p>
            <a:pPr>
              <a:spcBef>
                <a:spcPct val="20000"/>
              </a:spcBef>
            </a:pPr>
            <a:r>
              <a:rPr lang="es-ES" b="1">
                <a:solidFill>
                  <a:srgbClr val="990033"/>
                </a:solidFill>
                <a:latin typeface="Arial Narrow" pitchFamily="34" charset="0"/>
              </a:rPr>
              <a:t>Blog lectura en línea: </a:t>
            </a:r>
            <a:r>
              <a:rPr lang="es-ES" b="1">
                <a:solidFill>
                  <a:srgbClr val="990033"/>
                </a:solidFill>
                <a:latin typeface="Arial Narrow" pitchFamily="34" charset="0"/>
                <a:hlinkClick r:id="rId7"/>
              </a:rPr>
              <a:t>http://lekenlin.blogspot.com/</a:t>
            </a:r>
            <a:r>
              <a:rPr lang="es-ES">
                <a:solidFill>
                  <a:srgbClr val="990033"/>
                </a:solidFill>
                <a:latin typeface="Arial Narrow" pitchFamily="34" charset="0"/>
              </a:rPr>
              <a:t> </a:t>
            </a:r>
            <a:endParaRPr lang="es-ES" b="1">
              <a:solidFill>
                <a:srgbClr val="990033"/>
              </a:solidFill>
              <a:latin typeface="Arial Narrow" pitchFamily="34" charset="0"/>
            </a:endParaRPr>
          </a:p>
          <a:p>
            <a:pPr>
              <a:spcBef>
                <a:spcPct val="20000"/>
              </a:spcBef>
            </a:pPr>
            <a:r>
              <a:rPr lang="es-ES" b="1">
                <a:solidFill>
                  <a:srgbClr val="990033"/>
                </a:solidFill>
                <a:latin typeface="Arial Narrow" pitchFamily="34" charset="0"/>
              </a:rPr>
              <a:t>Bloc catalán: </a:t>
            </a:r>
            <a:r>
              <a:rPr lang="es-ES" b="1">
                <a:solidFill>
                  <a:srgbClr val="990033"/>
                </a:solidFill>
                <a:latin typeface="Arial Narrow" pitchFamily="34" charset="0"/>
                <a:hlinkClick r:id="rId8"/>
              </a:rPr>
              <a:t>http://www.emigrantdigital.blogspot.com/</a:t>
            </a:r>
            <a:r>
              <a:rPr lang="es-ES" b="1">
                <a:solidFill>
                  <a:srgbClr val="990033"/>
                </a:solidFill>
                <a:latin typeface="Arial Narrow" pitchFamily="34" charset="0"/>
              </a:rPr>
              <a:t/>
            </a:r>
            <a:br>
              <a:rPr lang="es-ES" b="1">
                <a:solidFill>
                  <a:srgbClr val="990033"/>
                </a:solidFill>
                <a:latin typeface="Arial Narrow" pitchFamily="34" charset="0"/>
              </a:rPr>
            </a:br>
            <a:r>
              <a:rPr lang="es-ES" b="1">
                <a:solidFill>
                  <a:srgbClr val="990033"/>
                </a:solidFill>
                <a:latin typeface="Arial Narrow" pitchFamily="34" charset="0"/>
              </a:rPr>
              <a:t>Blog español: </a:t>
            </a:r>
            <a:r>
              <a:rPr lang="es-ES" b="1">
                <a:solidFill>
                  <a:srgbClr val="990033"/>
                </a:solidFill>
                <a:latin typeface="Arial Narrow" pitchFamily="34" charset="0"/>
                <a:hlinkClick r:id="rId9"/>
              </a:rPr>
              <a:t>http://exploradorl2.blogspot.com/</a:t>
            </a:r>
            <a:endParaRPr lang="es-ES" b="1">
              <a:solidFill>
                <a:srgbClr val="990033"/>
              </a:solidFill>
              <a:latin typeface="Arial Narrow" pitchFamily="34" charset="0"/>
            </a:endParaRPr>
          </a:p>
        </p:txBody>
      </p:sp>
      <p:sp>
        <p:nvSpPr>
          <p:cNvPr id="5133" name="Text Box 13"/>
          <p:cNvSpPr txBox="1">
            <a:spLocks noChangeArrowheads="1"/>
          </p:cNvSpPr>
          <p:nvPr/>
        </p:nvSpPr>
        <p:spPr bwMode="auto">
          <a:xfrm>
            <a:off x="0" y="2500313"/>
            <a:ext cx="9144000" cy="855662"/>
          </a:xfrm>
          <a:prstGeom prst="rect">
            <a:avLst/>
          </a:prstGeom>
          <a:noFill/>
          <a:ln w="9525">
            <a:noFill/>
            <a:miter lim="800000"/>
            <a:headEnd/>
            <a:tailEnd/>
          </a:ln>
        </p:spPr>
        <p:txBody>
          <a:bodyPr>
            <a:spAutoFit/>
          </a:bodyPr>
          <a:lstStyle/>
          <a:p>
            <a:pPr algn="ctr">
              <a:lnSpc>
                <a:spcPct val="80000"/>
              </a:lnSpc>
              <a:spcBef>
                <a:spcPct val="20000"/>
              </a:spcBef>
            </a:pPr>
            <a:r>
              <a:rPr lang="es-ES" sz="3200" b="1">
                <a:latin typeface="Arial Narrow" pitchFamily="34" charset="0"/>
                <a:cs typeface="Times New Roman" pitchFamily="18" charset="0"/>
              </a:rPr>
              <a:t>Universidad de Sofía, Departamento de Español</a:t>
            </a:r>
            <a:endParaRPr lang="es-ES" sz="2000" b="1">
              <a:latin typeface="Arial Narrow" pitchFamily="34" charset="0"/>
              <a:cs typeface="Times New Roman" pitchFamily="18" charset="0"/>
            </a:endParaRPr>
          </a:p>
          <a:p>
            <a:pPr algn="ctr">
              <a:lnSpc>
                <a:spcPct val="80000"/>
              </a:lnSpc>
              <a:spcBef>
                <a:spcPct val="20000"/>
              </a:spcBef>
            </a:pPr>
            <a:r>
              <a:rPr lang="es-ES_tradnl" i="1">
                <a:latin typeface="Arial Narrow" pitchFamily="34" charset="0"/>
              </a:rPr>
              <a:t>Tokio</a:t>
            </a:r>
            <a:r>
              <a:rPr lang="es-ES">
                <a:latin typeface="Arial Narrow" pitchFamily="34" charset="0"/>
              </a:rPr>
              <a:t>, 12 de diciembre de</a:t>
            </a:r>
            <a:r>
              <a:rPr lang="es-ES_tradnl">
                <a:latin typeface="Arial Narrow" pitchFamily="34" charset="0"/>
              </a:rPr>
              <a:t> </a:t>
            </a:r>
            <a:r>
              <a:rPr lang="es-ES">
                <a:latin typeface="Arial Narrow" pitchFamily="34" charset="0"/>
              </a:rPr>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dissolve">
                                      <p:cBhvr>
                                        <p:cTn id="12" dur="500"/>
                                        <p:tgtEl>
                                          <p:spTgt spid="51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31" grpId="0" build="p" autoUpdateAnimBg="0"/>
      <p:bldP spid="513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smtClean="0"/>
              <a:t>El escritor Plot ro </a:t>
            </a:r>
            <a:r>
              <a:rPr lang="es-ES" sz="2400" smtClean="0"/>
              <a:t>1</a:t>
            </a:r>
          </a:p>
        </p:txBody>
      </p:sp>
      <p:sp>
        <p:nvSpPr>
          <p:cNvPr id="22531" name="2 Marcador de contenido"/>
          <p:cNvSpPr>
            <a:spLocks noGrp="1"/>
          </p:cNvSpPr>
          <p:nvPr>
            <p:ph idx="1"/>
          </p:nvPr>
        </p:nvSpPr>
        <p:spPr>
          <a:xfrm>
            <a:off x="-214313" y="609600"/>
            <a:ext cx="9358313" cy="5943600"/>
          </a:xfrm>
        </p:spPr>
        <p:txBody>
          <a:bodyPr/>
          <a:lstStyle/>
          <a:p>
            <a:pPr>
              <a:buFontTx/>
              <a:buNone/>
            </a:pPr>
            <a:r>
              <a:rPr lang="es-ES_tradnl" b="1" dirty="0" smtClean="0"/>
              <a:t>	</a:t>
            </a:r>
            <a:r>
              <a:rPr lang="es-ES_tradnl" b="1" dirty="0" smtClean="0">
                <a:solidFill>
                  <a:srgbClr val="0F07B9"/>
                </a:solidFill>
              </a:rPr>
              <a:t>Lectura. </a:t>
            </a:r>
            <a:r>
              <a:rPr lang="es-ES_tradnl" sz="2800" dirty="0" err="1" smtClean="0">
                <a:solidFill>
                  <a:srgbClr val="0F07B9"/>
                </a:solidFill>
              </a:rPr>
              <a:t>Plot</a:t>
            </a:r>
            <a:r>
              <a:rPr lang="es-ES_tradnl" sz="2800" dirty="0" smtClean="0">
                <a:solidFill>
                  <a:srgbClr val="0F07B9"/>
                </a:solidFill>
              </a:rPr>
              <a:t> ro yo </a:t>
            </a:r>
            <a:r>
              <a:rPr lang="es-ES_tradnl" sz="2800" dirty="0" err="1" smtClean="0">
                <a:solidFill>
                  <a:srgbClr val="0F07B9"/>
                </a:solidFill>
              </a:rPr>
              <a:t>pedrí</a:t>
            </a:r>
            <a:r>
              <a:rPr lang="es-ES_tradnl" sz="2800" dirty="0" smtClean="0">
                <a:solidFill>
                  <a:srgbClr val="0F07B9"/>
                </a:solidFill>
              </a:rPr>
              <a:t> en el catón. </a:t>
            </a:r>
            <a:r>
              <a:rPr lang="es-ES_tradnl" sz="2800" dirty="0" err="1" smtClean="0">
                <a:solidFill>
                  <a:srgbClr val="0F07B9"/>
                </a:solidFill>
              </a:rPr>
              <a:t>Socré</a:t>
            </a:r>
            <a:r>
              <a:rPr lang="es-ES_tradnl" sz="2800" dirty="0" smtClean="0">
                <a:solidFill>
                  <a:srgbClr val="0F07B9"/>
                </a:solidFill>
              </a:rPr>
              <a:t> un </a:t>
            </a:r>
            <a:r>
              <a:rPr lang="es-ES_tradnl" sz="2800" dirty="0" err="1" smtClean="0">
                <a:solidFill>
                  <a:srgbClr val="0F07B9"/>
                </a:solidFill>
              </a:rPr>
              <a:t>ban</a:t>
            </a:r>
            <a:r>
              <a:rPr lang="es-ES_tradnl" sz="2800" dirty="0" smtClean="0">
                <a:solidFill>
                  <a:srgbClr val="0F07B9"/>
                </a:solidFill>
              </a:rPr>
              <a:t> cote. El graso estaba </a:t>
            </a:r>
            <a:r>
              <a:rPr lang="es-ES_tradnl" sz="2800" dirty="0" err="1" smtClean="0">
                <a:solidFill>
                  <a:srgbClr val="0F07B9"/>
                </a:solidFill>
              </a:rPr>
              <a:t>cantamente</a:t>
            </a:r>
            <a:r>
              <a:rPr lang="es-ES_tradnl" sz="2800" dirty="0" smtClean="0">
                <a:solidFill>
                  <a:srgbClr val="0F07B9"/>
                </a:solidFill>
              </a:rPr>
              <a:t> </a:t>
            </a:r>
            <a:r>
              <a:rPr lang="es-ES_tradnl" sz="2800" dirty="0" err="1" smtClean="0">
                <a:solidFill>
                  <a:srgbClr val="0F07B9"/>
                </a:solidFill>
              </a:rPr>
              <a:t>liniendo</a:t>
            </a:r>
            <a:r>
              <a:rPr lang="es-ES_tradnl" sz="2800" dirty="0" smtClean="0">
                <a:solidFill>
                  <a:srgbClr val="0F07B9"/>
                </a:solidFill>
              </a:rPr>
              <a:t>. No lo </a:t>
            </a:r>
            <a:r>
              <a:rPr lang="es-ES_tradnl" sz="2800" dirty="0" err="1" smtClean="0">
                <a:solidFill>
                  <a:srgbClr val="0F07B9"/>
                </a:solidFill>
              </a:rPr>
              <a:t>drinió</a:t>
            </a:r>
            <a:r>
              <a:rPr lang="es-ES_tradnl" sz="2800" dirty="0" smtClean="0">
                <a:solidFill>
                  <a:srgbClr val="0F07B9"/>
                </a:solidFill>
              </a:rPr>
              <a:t>. Una Para </a:t>
            </a:r>
            <a:r>
              <a:rPr lang="es-ES_tradnl" sz="2800" dirty="0" err="1" smtClean="0">
                <a:solidFill>
                  <a:srgbClr val="0F07B9"/>
                </a:solidFill>
              </a:rPr>
              <a:t>jocia</a:t>
            </a:r>
            <a:r>
              <a:rPr lang="es-ES_tradnl" sz="2800" dirty="0" smtClean="0">
                <a:solidFill>
                  <a:srgbClr val="0F07B9"/>
                </a:solidFill>
              </a:rPr>
              <a:t> y un </a:t>
            </a:r>
            <a:r>
              <a:rPr lang="es-ES_tradnl" sz="2800" dirty="0" err="1" smtClean="0">
                <a:solidFill>
                  <a:srgbClr val="0F07B9"/>
                </a:solidFill>
              </a:rPr>
              <a:t>Pari</a:t>
            </a:r>
            <a:r>
              <a:rPr lang="es-ES_tradnl" sz="2800" dirty="0" smtClean="0">
                <a:solidFill>
                  <a:srgbClr val="0F07B9"/>
                </a:solidFill>
              </a:rPr>
              <a:t> </a:t>
            </a:r>
            <a:r>
              <a:rPr lang="es-ES_tradnl" sz="2800" dirty="0" err="1" smtClean="0">
                <a:solidFill>
                  <a:srgbClr val="0F07B9"/>
                </a:solidFill>
              </a:rPr>
              <a:t>joci</a:t>
            </a:r>
            <a:r>
              <a:rPr lang="es-ES_tradnl" sz="2800" dirty="0" smtClean="0">
                <a:solidFill>
                  <a:srgbClr val="0F07B9"/>
                </a:solidFill>
              </a:rPr>
              <a:t> estaban </a:t>
            </a:r>
            <a:r>
              <a:rPr lang="es-ES_tradnl" sz="2800" dirty="0" err="1" smtClean="0">
                <a:solidFill>
                  <a:srgbClr val="0F07B9"/>
                </a:solidFill>
              </a:rPr>
              <a:t>plinando</a:t>
            </a:r>
            <a:r>
              <a:rPr lang="es-ES_tradnl" sz="2800" dirty="0" smtClean="0">
                <a:solidFill>
                  <a:srgbClr val="0F07B9"/>
                </a:solidFill>
              </a:rPr>
              <a:t> a mi </a:t>
            </a:r>
            <a:r>
              <a:rPr lang="es-ES_tradnl" sz="2800" dirty="0" err="1" smtClean="0">
                <a:solidFill>
                  <a:srgbClr val="0F07B9"/>
                </a:solidFill>
              </a:rPr>
              <a:t>endidor</a:t>
            </a:r>
            <a:r>
              <a:rPr lang="es-ES_tradnl" sz="2800" dirty="0" smtClean="0">
                <a:solidFill>
                  <a:srgbClr val="0F07B9"/>
                </a:solidFill>
              </a:rPr>
              <a:t>. Estaban </a:t>
            </a:r>
            <a:r>
              <a:rPr lang="es-ES_tradnl" sz="2800" dirty="0" err="1" smtClean="0">
                <a:solidFill>
                  <a:srgbClr val="0F07B9"/>
                </a:solidFill>
              </a:rPr>
              <a:t>gribblando</a:t>
            </a:r>
            <a:r>
              <a:rPr lang="es-ES_tradnl" sz="2800" dirty="0" smtClean="0">
                <a:solidFill>
                  <a:srgbClr val="0F07B9"/>
                </a:solidFill>
              </a:rPr>
              <a:t> </a:t>
            </a:r>
            <a:r>
              <a:rPr lang="es-ES_tradnl" sz="2800" dirty="0" err="1" smtClean="0">
                <a:solidFill>
                  <a:srgbClr val="0F07B9"/>
                </a:solidFill>
              </a:rPr>
              <a:t>atamente</a:t>
            </a:r>
            <a:r>
              <a:rPr lang="es-ES_tradnl" sz="2800" dirty="0" smtClean="0">
                <a:solidFill>
                  <a:srgbClr val="0F07B9"/>
                </a:solidFill>
              </a:rPr>
              <a:t>. Yo </a:t>
            </a:r>
            <a:r>
              <a:rPr lang="es-ES_tradnl" sz="2800" dirty="0" err="1" smtClean="0">
                <a:solidFill>
                  <a:srgbClr val="0F07B9"/>
                </a:solidFill>
              </a:rPr>
              <a:t>grotí</a:t>
            </a:r>
            <a:r>
              <a:rPr lang="es-ES_tradnl" sz="2800" dirty="0" smtClean="0">
                <a:solidFill>
                  <a:srgbClr val="0F07B9"/>
                </a:solidFill>
              </a:rPr>
              <a:t> al </a:t>
            </a:r>
            <a:r>
              <a:rPr lang="es-ES_tradnl" sz="2800" dirty="0" err="1" smtClean="0">
                <a:solidFill>
                  <a:srgbClr val="0F07B9"/>
                </a:solidFill>
              </a:rPr>
              <a:t>Pari</a:t>
            </a:r>
            <a:r>
              <a:rPr lang="es-ES_tradnl" sz="2800" dirty="0" smtClean="0">
                <a:solidFill>
                  <a:srgbClr val="0F07B9"/>
                </a:solidFill>
              </a:rPr>
              <a:t> y a la Para </a:t>
            </a:r>
            <a:r>
              <a:rPr lang="es-ES_tradnl" sz="2800" dirty="0" err="1" smtClean="0">
                <a:solidFill>
                  <a:srgbClr val="0F07B9"/>
                </a:solidFill>
              </a:rPr>
              <a:t>fotnamente</a:t>
            </a:r>
            <a:r>
              <a:rPr lang="es-ES_tradnl" sz="2800" dirty="0" smtClean="0">
                <a:solidFill>
                  <a:srgbClr val="0F07B9"/>
                </a:solidFill>
              </a:rPr>
              <a:t>. No </a:t>
            </a:r>
            <a:r>
              <a:rPr lang="es-ES_tradnl" sz="2800" dirty="0" err="1" smtClean="0">
                <a:solidFill>
                  <a:srgbClr val="0F07B9"/>
                </a:solidFill>
              </a:rPr>
              <a:t>groffieron</a:t>
            </a:r>
            <a:r>
              <a:rPr lang="es-ES_tradnl" sz="2800" dirty="0" smtClean="0">
                <a:solidFill>
                  <a:srgbClr val="0F07B9"/>
                </a:solidFill>
              </a:rPr>
              <a:t> </a:t>
            </a:r>
            <a:r>
              <a:rPr lang="es-ES_tradnl" sz="2800" dirty="0" err="1" smtClean="0">
                <a:solidFill>
                  <a:srgbClr val="0F07B9"/>
                </a:solidFill>
              </a:rPr>
              <a:t>nu</a:t>
            </a:r>
            <a:r>
              <a:rPr lang="es-ES_tradnl" sz="2800" dirty="0" smtClean="0">
                <a:solidFill>
                  <a:srgbClr val="0F07B9"/>
                </a:solidFill>
              </a:rPr>
              <a:t> </a:t>
            </a:r>
            <a:r>
              <a:rPr lang="es-ES_tradnl" sz="2800" dirty="0" err="1" smtClean="0">
                <a:solidFill>
                  <a:srgbClr val="0F07B9"/>
                </a:solidFill>
              </a:rPr>
              <a:t>platión</a:t>
            </a:r>
            <a:r>
              <a:rPr lang="es-ES_tradnl" sz="2800" dirty="0" smtClean="0">
                <a:solidFill>
                  <a:srgbClr val="0F07B9"/>
                </a:solidFill>
              </a:rPr>
              <a:t>. Na el </a:t>
            </a:r>
            <a:r>
              <a:rPr lang="es-ES_tradnl" sz="2800" dirty="0" err="1" smtClean="0">
                <a:solidFill>
                  <a:srgbClr val="0F07B9"/>
                </a:solidFill>
              </a:rPr>
              <a:t>hini</a:t>
            </a:r>
            <a:r>
              <a:rPr lang="es-ES_tradnl" sz="2800" dirty="0" smtClean="0">
                <a:solidFill>
                  <a:srgbClr val="0F07B9"/>
                </a:solidFill>
              </a:rPr>
              <a:t> yo no </a:t>
            </a:r>
            <a:r>
              <a:rPr lang="es-ES_tradnl" sz="2800" dirty="0" err="1" smtClean="0">
                <a:solidFill>
                  <a:srgbClr val="0F07B9"/>
                </a:solidFill>
              </a:rPr>
              <a:t>putre</a:t>
            </a:r>
            <a:r>
              <a:rPr lang="es-ES_tradnl" sz="2800" dirty="0" smtClean="0">
                <a:solidFill>
                  <a:srgbClr val="0F07B9"/>
                </a:solidFill>
              </a:rPr>
              <a:t> </a:t>
            </a:r>
            <a:r>
              <a:rPr lang="es-ES_tradnl" sz="2800" dirty="0" err="1" smtClean="0">
                <a:solidFill>
                  <a:srgbClr val="0F07B9"/>
                </a:solidFill>
              </a:rPr>
              <a:t>licrelo</a:t>
            </a:r>
            <a:r>
              <a:rPr lang="es-ES_tradnl" sz="2800" dirty="0" smtClean="0">
                <a:solidFill>
                  <a:srgbClr val="0F07B9"/>
                </a:solidFill>
              </a:rPr>
              <a:t>. Yo </a:t>
            </a:r>
            <a:r>
              <a:rPr lang="es-ES_tradnl" sz="2800" dirty="0" err="1" smtClean="0">
                <a:solidFill>
                  <a:srgbClr val="0F07B9"/>
                </a:solidFill>
              </a:rPr>
              <a:t>lindré</a:t>
            </a:r>
            <a:r>
              <a:rPr lang="es-ES_tradnl" sz="2800" dirty="0" smtClean="0">
                <a:solidFill>
                  <a:srgbClr val="0F07B9"/>
                </a:solidFill>
              </a:rPr>
              <a:t> </a:t>
            </a:r>
            <a:r>
              <a:rPr lang="es-ES_tradnl" sz="2800" dirty="0" err="1" smtClean="0">
                <a:solidFill>
                  <a:srgbClr val="0F07B9"/>
                </a:solidFill>
              </a:rPr>
              <a:t>vala</a:t>
            </a:r>
            <a:r>
              <a:rPr lang="es-ES_tradnl" sz="2800" dirty="0" smtClean="0">
                <a:solidFill>
                  <a:srgbClr val="0F07B9"/>
                </a:solidFill>
              </a:rPr>
              <a:t>. </a:t>
            </a:r>
            <a:r>
              <a:rPr lang="es-ES_tradnl" sz="2800" dirty="0" err="1" smtClean="0">
                <a:solidFill>
                  <a:srgbClr val="0F07B9"/>
                </a:solidFill>
              </a:rPr>
              <a:t>Possrí</a:t>
            </a:r>
            <a:r>
              <a:rPr lang="es-ES_tradnl" sz="2800" dirty="0" smtClean="0">
                <a:solidFill>
                  <a:srgbClr val="0F07B9"/>
                </a:solidFill>
              </a:rPr>
              <a:t> </a:t>
            </a:r>
            <a:r>
              <a:rPr lang="es-ES_tradnl" sz="2800" dirty="0" err="1" smtClean="0">
                <a:solidFill>
                  <a:srgbClr val="0F07B9"/>
                </a:solidFill>
              </a:rPr>
              <a:t>fobanamente</a:t>
            </a:r>
            <a:r>
              <a:rPr lang="es-ES_tradnl" sz="2800" dirty="0" smtClean="0">
                <a:solidFill>
                  <a:srgbClr val="0F07B9"/>
                </a:solidFill>
              </a:rPr>
              <a:t>.</a:t>
            </a:r>
            <a:endParaRPr lang="es-ES" sz="2800" dirty="0" smtClean="0">
              <a:solidFill>
                <a:srgbClr val="0F07B9"/>
              </a:solidFill>
            </a:endParaRPr>
          </a:p>
          <a:p>
            <a:pPr>
              <a:buFontTx/>
              <a:buNone/>
            </a:pPr>
            <a:r>
              <a:rPr lang="es-ES" dirty="0" smtClean="0"/>
              <a:t>	</a:t>
            </a:r>
            <a:r>
              <a:rPr lang="es-ES_tradnl" b="1" dirty="0" smtClean="0"/>
              <a:t>Preguntas</a:t>
            </a:r>
            <a:endParaRPr lang="es-ES" dirty="0" smtClean="0"/>
          </a:p>
          <a:p>
            <a:pPr marL="914400" lvl="1" indent="-514350">
              <a:buFont typeface="Arial Narrow" pitchFamily="34" charset="0"/>
              <a:buAutoNum type="arabicPeriod"/>
            </a:pPr>
            <a:r>
              <a:rPr lang="es-ES_tradnl" dirty="0" smtClean="0"/>
              <a:t>¿Dónde </a:t>
            </a:r>
            <a:r>
              <a:rPr lang="es-ES_tradnl" dirty="0" err="1" smtClean="0"/>
              <a:t>pedrió</a:t>
            </a:r>
            <a:r>
              <a:rPr lang="es-ES_tradnl" dirty="0" smtClean="0"/>
              <a:t> el escritor </a:t>
            </a:r>
            <a:r>
              <a:rPr lang="es-ES_tradnl" dirty="0" err="1" smtClean="0"/>
              <a:t>Plot</a:t>
            </a:r>
            <a:r>
              <a:rPr lang="es-ES_tradnl" dirty="0" smtClean="0"/>
              <a:t> ro?</a:t>
            </a:r>
            <a:endParaRPr lang="es-ES" dirty="0" smtClean="0"/>
          </a:p>
          <a:p>
            <a:pPr marL="914400" lvl="1" indent="-514350">
              <a:buFont typeface="Arial Narrow" pitchFamily="34" charset="0"/>
              <a:buAutoNum type="arabicPeriod"/>
            </a:pPr>
            <a:r>
              <a:rPr lang="es-ES_tradnl" dirty="0" smtClean="0"/>
              <a:t>¿</a:t>
            </a:r>
            <a:r>
              <a:rPr lang="es-ES_tradnl" dirty="0" err="1" smtClean="0"/>
              <a:t>Drinió</a:t>
            </a:r>
            <a:r>
              <a:rPr lang="es-ES_tradnl" dirty="0" smtClean="0"/>
              <a:t> al graso?</a:t>
            </a:r>
            <a:endParaRPr lang="es-ES" dirty="0" smtClean="0"/>
          </a:p>
          <a:p>
            <a:pPr marL="914400" lvl="1" indent="-514350">
              <a:buFont typeface="Arial Narrow" pitchFamily="34" charset="0"/>
              <a:buAutoNum type="arabicPeriod"/>
            </a:pPr>
            <a:r>
              <a:rPr lang="es-ES_tradnl" dirty="0" smtClean="0"/>
              <a:t>¿Quién estaba </a:t>
            </a:r>
            <a:r>
              <a:rPr lang="es-ES_tradnl" dirty="0" err="1" smtClean="0"/>
              <a:t>plinando</a:t>
            </a:r>
            <a:r>
              <a:rPr lang="es-ES_tradnl" dirty="0" smtClean="0"/>
              <a:t> a su </a:t>
            </a:r>
            <a:r>
              <a:rPr lang="es-ES_tradnl" dirty="0" err="1" smtClean="0"/>
              <a:t>endidor</a:t>
            </a:r>
            <a:r>
              <a:rPr lang="es-ES_tradnl" dirty="0" smtClean="0"/>
              <a:t>?</a:t>
            </a:r>
            <a:endParaRPr lang="es-ES" dirty="0" smtClean="0"/>
          </a:p>
          <a:p>
            <a:pPr marL="914400" lvl="1" indent="-514350">
              <a:buFont typeface="Arial Narrow" pitchFamily="34" charset="0"/>
              <a:buAutoNum type="arabicPeriod"/>
            </a:pPr>
            <a:r>
              <a:rPr lang="es-ES_tradnl" dirty="0" smtClean="0"/>
              <a:t>¿Estaban </a:t>
            </a:r>
            <a:r>
              <a:rPr lang="es-ES_tradnl" dirty="0" err="1" smtClean="0"/>
              <a:t>griblando</a:t>
            </a:r>
            <a:r>
              <a:rPr lang="es-ES_tradnl" dirty="0" smtClean="0"/>
              <a:t> </a:t>
            </a:r>
            <a:r>
              <a:rPr lang="es-ES_tradnl" dirty="0" err="1" smtClean="0"/>
              <a:t>sapamente</a:t>
            </a:r>
            <a:r>
              <a:rPr lang="es-ES_tradnl" dirty="0" smtClean="0"/>
              <a:t> o </a:t>
            </a:r>
            <a:r>
              <a:rPr lang="es-ES_tradnl" dirty="0" err="1" smtClean="0"/>
              <a:t>atamente</a:t>
            </a:r>
            <a:r>
              <a:rPr lang="es-ES_tradnl" dirty="0" smtClean="0"/>
              <a:t>?</a:t>
            </a:r>
            <a:endParaRPr lang="es-ES" dirty="0" smtClean="0"/>
          </a:p>
          <a:p>
            <a:pPr marL="914400" lvl="1" indent="-514350">
              <a:buFont typeface="Arial Narrow" pitchFamily="34" charset="0"/>
              <a:buAutoNum type="arabicPeriod"/>
            </a:pPr>
            <a:r>
              <a:rPr lang="es-ES_tradnl" dirty="0" smtClean="0"/>
              <a:t>¿</a:t>
            </a:r>
            <a:r>
              <a:rPr lang="es-ES_tradnl" dirty="0" err="1" smtClean="0"/>
              <a:t>Lindrió</a:t>
            </a:r>
            <a:r>
              <a:rPr lang="es-ES_tradnl" dirty="0" smtClean="0"/>
              <a:t> o no?</a:t>
            </a:r>
            <a:endParaRPr lang="es-ES" dirty="0" smtClean="0"/>
          </a:p>
          <a:p>
            <a:pPr algn="r">
              <a:buFontTx/>
              <a:buNone/>
            </a:pPr>
            <a:r>
              <a:rPr lang="es-ES_tradnl" sz="1600" dirty="0" err="1" smtClean="0"/>
              <a:t>Cassany</a:t>
            </a:r>
            <a:r>
              <a:rPr lang="es-ES_tradnl" sz="1600" dirty="0" smtClean="0"/>
              <a:t>, Luna y Sanz (1994) </a:t>
            </a:r>
            <a:r>
              <a:rPr lang="es-ES_tradnl" sz="1600" i="1" dirty="0" smtClean="0"/>
              <a:t>Enseñar lengua</a:t>
            </a:r>
            <a:r>
              <a:rPr lang="es-ES_tradnl" sz="1600" dirty="0" smtClean="0"/>
              <a:t>. Barcelona: </a:t>
            </a:r>
            <a:r>
              <a:rPr lang="es-ES_tradnl" sz="1600" dirty="0" err="1" smtClean="0"/>
              <a:t>Graó</a:t>
            </a:r>
            <a:r>
              <a:rPr lang="es-ES_tradnl" sz="1600" dirty="0" smtClean="0"/>
              <a:t>.</a:t>
            </a:r>
            <a:endParaRPr lang="es-ES" sz="1600" dirty="0" smtClean="0"/>
          </a:p>
          <a:p>
            <a:endParaRPr lang="es-ES" dirty="0" smtClean="0"/>
          </a:p>
        </p:txBody>
      </p:sp>
      <p:sp>
        <p:nvSpPr>
          <p:cNvPr id="22532" name="3 Marcador de pie de página"/>
          <p:cNvSpPr>
            <a:spLocks noGrp="1"/>
          </p:cNvSpPr>
          <p:nvPr>
            <p:ph type="ftr" sz="quarter" idx="11"/>
          </p:nvPr>
        </p:nvSpPr>
        <p:spPr>
          <a:noFill/>
        </p:spPr>
        <p:txBody>
          <a:bodyPr/>
          <a:lstStyle/>
          <a:p>
            <a:r>
              <a:rPr lang="es-ES" smtClean="0"/>
              <a:t>S2 Lectura crítica</a:t>
            </a:r>
          </a:p>
        </p:txBody>
      </p:sp>
      <p:sp>
        <p:nvSpPr>
          <p:cNvPr id="5" name="4 Marcador de número de diapositiva"/>
          <p:cNvSpPr>
            <a:spLocks noGrp="1"/>
          </p:cNvSpPr>
          <p:nvPr>
            <p:ph type="sldNum" sz="quarter" idx="12"/>
          </p:nvPr>
        </p:nvSpPr>
        <p:spPr/>
        <p:txBody>
          <a:bodyPr/>
          <a:lstStyle/>
          <a:p>
            <a:pPr>
              <a:defRPr/>
            </a:pPr>
            <a:fld id="{7A84DC31-3F86-46CD-8372-BCC10A2D93D3}" type="slidenum">
              <a:rPr lang="es-ES" smtClean="0"/>
              <a:pPr>
                <a:defRPr/>
              </a:pPr>
              <a:t>10</a:t>
            </a:fld>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1"/>
          </p:nvPr>
        </p:nvSpPr>
        <p:spPr>
          <a:noFill/>
        </p:spPr>
        <p:txBody>
          <a:bodyPr/>
          <a:lstStyle/>
          <a:p>
            <a:pPr algn="l"/>
            <a:r>
              <a:rPr lang="es-ES" smtClean="0"/>
              <a:t>S2 Lectura crítica</a:t>
            </a:r>
          </a:p>
        </p:txBody>
      </p:sp>
      <p:sp>
        <p:nvSpPr>
          <p:cNvPr id="29699" name="Rectangle 6"/>
          <p:cNvSpPr>
            <a:spLocks noGrp="1" noChangeArrowheads="1"/>
          </p:cNvSpPr>
          <p:nvPr>
            <p:ph type="sldNum" sz="quarter" idx="12"/>
          </p:nvPr>
        </p:nvSpPr>
        <p:spPr/>
        <p:txBody>
          <a:bodyPr/>
          <a:lstStyle/>
          <a:p>
            <a:pPr>
              <a:defRPr/>
            </a:pPr>
            <a:fld id="{C0DB536B-8DAE-4E5B-836E-E8E76C194721}" type="slidenum">
              <a:rPr lang="es-ES" smtClean="0"/>
              <a:pPr>
                <a:defRPr/>
              </a:pPr>
              <a:t>11</a:t>
            </a:fld>
            <a:endParaRPr lang="es-ES" smtClean="0"/>
          </a:p>
        </p:txBody>
      </p:sp>
      <p:sp>
        <p:nvSpPr>
          <p:cNvPr id="23556" name="1 Título"/>
          <p:cNvSpPr>
            <a:spLocks noGrp="1"/>
          </p:cNvSpPr>
          <p:nvPr>
            <p:ph type="title"/>
          </p:nvPr>
        </p:nvSpPr>
        <p:spPr/>
        <p:txBody>
          <a:bodyPr/>
          <a:lstStyle/>
          <a:p>
            <a:pPr eaLnBrk="1" hangingPunct="1"/>
            <a:r>
              <a:rPr lang="es-ES" smtClean="0"/>
              <a:t>¿Cómo leemos? </a:t>
            </a:r>
            <a:r>
              <a:rPr lang="es-ES" sz="2400" smtClean="0"/>
              <a:t>2</a:t>
            </a:r>
          </a:p>
        </p:txBody>
      </p:sp>
      <p:sp>
        <p:nvSpPr>
          <p:cNvPr id="23557" name="2 Marcador de contenido"/>
          <p:cNvSpPr>
            <a:spLocks noGrp="1"/>
          </p:cNvSpPr>
          <p:nvPr>
            <p:ph idx="1"/>
          </p:nvPr>
        </p:nvSpPr>
        <p:spPr/>
        <p:txBody>
          <a:bodyPr/>
          <a:lstStyle/>
          <a:p>
            <a:pPr marL="609600" indent="-609600" eaLnBrk="1" hangingPunct="1">
              <a:buFontTx/>
              <a:buNone/>
            </a:pPr>
            <a:r>
              <a:rPr lang="es-ES" sz="3600" smtClean="0"/>
              <a:t>	Explica al compañero cómo acaba la historia:</a:t>
            </a:r>
          </a:p>
          <a:p>
            <a:pPr marL="609600" indent="-609600" eaLnBrk="1" hangingPunct="1">
              <a:buFontTx/>
              <a:buAutoNum type="arabicPeriod"/>
            </a:pPr>
            <a:r>
              <a:rPr lang="es-ES" sz="4000" smtClean="0">
                <a:solidFill>
                  <a:schemeClr val="hlink"/>
                </a:solidFill>
              </a:rPr>
              <a:t>Subí al bus. El conductor no tenía cambio. Una mujer me dio veinte céntimos.</a:t>
            </a:r>
          </a:p>
          <a:p>
            <a:pPr marL="609600" indent="-609600" eaLnBrk="1" hangingPunct="1">
              <a:buFontTx/>
              <a:buNone/>
            </a:pPr>
            <a:r>
              <a:rPr lang="es-ES" sz="3600" smtClean="0">
                <a:solidFill>
                  <a:srgbClr val="990000"/>
                </a:solidFill>
              </a:rPr>
              <a:t>	</a:t>
            </a:r>
            <a:r>
              <a:rPr lang="es-ES" sz="3600" smtClean="0">
                <a:solidFill>
                  <a:schemeClr val="accent2"/>
                </a:solidFill>
              </a:rPr>
              <a:t>Di a tu vecino todo lo que no dice el texto: p. e. hay que comprar un billete para ir en autobús.</a:t>
            </a:r>
          </a:p>
          <a:p>
            <a:pPr marL="609600" indent="-609600" eaLnBrk="1" hangingPunct="1">
              <a:buFontTx/>
              <a:buAutoNum type="arabicPeriod" startAt="2"/>
            </a:pPr>
            <a:r>
              <a:rPr lang="es-ES" sz="4000" smtClean="0">
                <a:solidFill>
                  <a:schemeClr val="hlink"/>
                </a:solidFill>
              </a:rPr>
              <a:t>Entré en la tienda. Me sirvieron una Coca-cola. Ofrecí 80 euros por un collar, pero se partieron de risa.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0" y="0"/>
            <a:ext cx="9144000" cy="692150"/>
          </a:xfrm>
        </p:spPr>
        <p:txBody>
          <a:bodyPr/>
          <a:lstStyle/>
          <a:p>
            <a:pPr eaLnBrk="1" hangingPunct="1"/>
            <a:r>
              <a:rPr lang="es-ES" smtClean="0"/>
              <a:t>La comprensión </a:t>
            </a:r>
            <a:r>
              <a:rPr lang="es-ES" sz="2400" smtClean="0"/>
              <a:t>3</a:t>
            </a:r>
            <a:r>
              <a:rPr lang="es-ES" smtClean="0"/>
              <a:t> </a:t>
            </a:r>
            <a:r>
              <a:rPr lang="es-ES" sz="2000" smtClean="0"/>
              <a:t>(Eduardo Vidal-Abarca)</a:t>
            </a:r>
          </a:p>
        </p:txBody>
      </p:sp>
      <p:sp>
        <p:nvSpPr>
          <p:cNvPr id="5" name="4 Marcador de número de diapositiva"/>
          <p:cNvSpPr>
            <a:spLocks noGrp="1"/>
          </p:cNvSpPr>
          <p:nvPr>
            <p:ph type="sldNum" sz="quarter" idx="12"/>
          </p:nvPr>
        </p:nvSpPr>
        <p:spPr/>
        <p:txBody>
          <a:bodyPr/>
          <a:lstStyle/>
          <a:p>
            <a:pPr>
              <a:defRPr/>
            </a:pPr>
            <a:fld id="{A0CEE74E-76D8-4E03-9130-858F901A4BF1}" type="slidenum">
              <a:rPr lang="es-ES"/>
              <a:pPr>
                <a:defRPr/>
              </a:pPr>
              <a:t>12</a:t>
            </a:fld>
            <a:endParaRPr lang="es-ES"/>
          </a:p>
        </p:txBody>
      </p:sp>
      <p:grpSp>
        <p:nvGrpSpPr>
          <p:cNvPr id="24580" name="Group 3"/>
          <p:cNvGrpSpPr>
            <a:grpSpLocks/>
          </p:cNvGrpSpPr>
          <p:nvPr/>
        </p:nvGrpSpPr>
        <p:grpSpPr bwMode="auto">
          <a:xfrm>
            <a:off x="1041400" y="2571750"/>
            <a:ext cx="3744913" cy="3743325"/>
            <a:chOff x="1440" y="384"/>
            <a:chExt cx="3120" cy="3024"/>
          </a:xfrm>
        </p:grpSpPr>
        <p:grpSp>
          <p:nvGrpSpPr>
            <p:cNvPr id="24623" name="Group 4"/>
            <p:cNvGrpSpPr>
              <a:grpSpLocks/>
            </p:cNvGrpSpPr>
            <p:nvPr/>
          </p:nvGrpSpPr>
          <p:grpSpPr bwMode="auto">
            <a:xfrm>
              <a:off x="1440" y="2300"/>
              <a:ext cx="726" cy="1108"/>
              <a:chOff x="864" y="2184"/>
              <a:chExt cx="480" cy="888"/>
            </a:xfrm>
          </p:grpSpPr>
          <p:sp>
            <p:nvSpPr>
              <p:cNvPr id="24681" name="Oval 5"/>
              <p:cNvSpPr>
                <a:spLocks noChangeArrowheads="1"/>
              </p:cNvSpPr>
              <p:nvPr/>
            </p:nvSpPr>
            <p:spPr bwMode="auto">
              <a:xfrm>
                <a:off x="864" y="2352"/>
                <a:ext cx="480" cy="720"/>
              </a:xfrm>
              <a:prstGeom prst="ellipse">
                <a:avLst/>
              </a:prstGeom>
              <a:solidFill>
                <a:srgbClr val="FF9999"/>
              </a:solidFill>
              <a:ln w="9525">
                <a:solidFill>
                  <a:schemeClr val="tx1"/>
                </a:solidFill>
                <a:round/>
                <a:headEnd/>
                <a:tailEnd/>
              </a:ln>
            </p:spPr>
            <p:txBody>
              <a:bodyPr wrap="none" anchor="ctr"/>
              <a:lstStyle/>
              <a:p>
                <a:endParaRPr lang="es-ES_tradnl"/>
              </a:p>
            </p:txBody>
          </p:sp>
          <p:sp>
            <p:nvSpPr>
              <p:cNvPr id="24682" name="Oval 6"/>
              <p:cNvSpPr>
                <a:spLocks noChangeArrowheads="1"/>
              </p:cNvSpPr>
              <p:nvPr/>
            </p:nvSpPr>
            <p:spPr bwMode="auto">
              <a:xfrm>
                <a:off x="960" y="2544"/>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83" name="Oval 7"/>
              <p:cNvSpPr>
                <a:spLocks noChangeArrowheads="1"/>
              </p:cNvSpPr>
              <p:nvPr/>
            </p:nvSpPr>
            <p:spPr bwMode="auto">
              <a:xfrm>
                <a:off x="1152" y="2544"/>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84" name="Line 8"/>
              <p:cNvSpPr>
                <a:spLocks noChangeShapeType="1"/>
              </p:cNvSpPr>
              <p:nvPr/>
            </p:nvSpPr>
            <p:spPr bwMode="auto">
              <a:xfrm>
                <a:off x="1104" y="2592"/>
                <a:ext cx="0" cy="240"/>
              </a:xfrm>
              <a:prstGeom prst="line">
                <a:avLst/>
              </a:prstGeom>
              <a:noFill/>
              <a:ln w="28575">
                <a:solidFill>
                  <a:schemeClr val="tx1"/>
                </a:solidFill>
                <a:round/>
                <a:headEnd/>
                <a:tailEnd/>
              </a:ln>
            </p:spPr>
            <p:txBody>
              <a:bodyPr wrap="none" anchor="ctr"/>
              <a:lstStyle/>
              <a:p>
                <a:endParaRPr lang="es-ES"/>
              </a:p>
            </p:txBody>
          </p:sp>
          <p:sp>
            <p:nvSpPr>
              <p:cNvPr id="24685" name="Line 9"/>
              <p:cNvSpPr>
                <a:spLocks noChangeShapeType="1"/>
              </p:cNvSpPr>
              <p:nvPr/>
            </p:nvSpPr>
            <p:spPr bwMode="auto">
              <a:xfrm>
                <a:off x="1000" y="2960"/>
                <a:ext cx="240" cy="0"/>
              </a:xfrm>
              <a:prstGeom prst="line">
                <a:avLst/>
              </a:prstGeom>
              <a:noFill/>
              <a:ln w="28575">
                <a:solidFill>
                  <a:schemeClr val="tx1"/>
                </a:solidFill>
                <a:round/>
                <a:headEnd/>
                <a:tailEnd/>
              </a:ln>
            </p:spPr>
            <p:txBody>
              <a:bodyPr wrap="none" anchor="ctr"/>
              <a:lstStyle/>
              <a:p>
                <a:endParaRPr lang="es-ES"/>
              </a:p>
            </p:txBody>
          </p:sp>
          <p:sp>
            <p:nvSpPr>
              <p:cNvPr id="24686" name="Freeform 10"/>
              <p:cNvSpPr>
                <a:spLocks/>
              </p:cNvSpPr>
              <p:nvPr/>
            </p:nvSpPr>
            <p:spPr bwMode="auto">
              <a:xfrm>
                <a:off x="912" y="2184"/>
                <a:ext cx="192" cy="168"/>
              </a:xfrm>
              <a:custGeom>
                <a:avLst/>
                <a:gdLst>
                  <a:gd name="T0" fmla="*/ 192 w 192"/>
                  <a:gd name="T1" fmla="*/ 168 h 168"/>
                  <a:gd name="T2" fmla="*/ 96 w 192"/>
                  <a:gd name="T3" fmla="*/ 24 h 168"/>
                  <a:gd name="T4" fmla="*/ 0 w 192"/>
                  <a:gd name="T5" fmla="*/ 24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192" y="168"/>
                    </a:moveTo>
                    <a:cubicBezTo>
                      <a:pt x="160" y="108"/>
                      <a:pt x="128" y="48"/>
                      <a:pt x="96" y="24"/>
                    </a:cubicBezTo>
                    <a:cubicBezTo>
                      <a:pt x="64" y="0"/>
                      <a:pt x="16" y="24"/>
                      <a:pt x="0" y="24"/>
                    </a:cubicBezTo>
                  </a:path>
                </a:pathLst>
              </a:custGeom>
              <a:noFill/>
              <a:ln w="9525">
                <a:solidFill>
                  <a:schemeClr val="tx1"/>
                </a:solidFill>
                <a:round/>
                <a:headEnd/>
                <a:tailEnd/>
              </a:ln>
            </p:spPr>
            <p:txBody>
              <a:bodyPr wrap="none" anchor="ctr"/>
              <a:lstStyle/>
              <a:p>
                <a:endParaRPr lang="es-ES"/>
              </a:p>
            </p:txBody>
          </p:sp>
          <p:sp>
            <p:nvSpPr>
              <p:cNvPr id="24687" name="Freeform 11"/>
              <p:cNvSpPr>
                <a:spLocks/>
              </p:cNvSpPr>
              <p:nvPr/>
            </p:nvSpPr>
            <p:spPr bwMode="auto">
              <a:xfrm flipH="1">
                <a:off x="1104" y="2184"/>
                <a:ext cx="192" cy="168"/>
              </a:xfrm>
              <a:custGeom>
                <a:avLst/>
                <a:gdLst>
                  <a:gd name="T0" fmla="*/ 192 w 192"/>
                  <a:gd name="T1" fmla="*/ 168 h 168"/>
                  <a:gd name="T2" fmla="*/ 96 w 192"/>
                  <a:gd name="T3" fmla="*/ 24 h 168"/>
                  <a:gd name="T4" fmla="*/ 0 w 192"/>
                  <a:gd name="T5" fmla="*/ 24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192" y="168"/>
                    </a:moveTo>
                    <a:cubicBezTo>
                      <a:pt x="160" y="108"/>
                      <a:pt x="128" y="48"/>
                      <a:pt x="96" y="24"/>
                    </a:cubicBezTo>
                    <a:cubicBezTo>
                      <a:pt x="64" y="0"/>
                      <a:pt x="16" y="24"/>
                      <a:pt x="0" y="24"/>
                    </a:cubicBezTo>
                  </a:path>
                </a:pathLst>
              </a:custGeom>
              <a:noFill/>
              <a:ln w="9525">
                <a:solidFill>
                  <a:schemeClr val="tx1"/>
                </a:solidFill>
                <a:round/>
                <a:headEnd/>
                <a:tailEnd/>
              </a:ln>
            </p:spPr>
            <p:txBody>
              <a:bodyPr wrap="none" anchor="ctr"/>
              <a:lstStyle/>
              <a:p>
                <a:endParaRPr lang="es-ES"/>
              </a:p>
            </p:txBody>
          </p:sp>
        </p:grpSp>
        <p:grpSp>
          <p:nvGrpSpPr>
            <p:cNvPr id="24624" name="Group 12"/>
            <p:cNvGrpSpPr>
              <a:grpSpLocks/>
            </p:cNvGrpSpPr>
            <p:nvPr/>
          </p:nvGrpSpPr>
          <p:grpSpPr bwMode="auto">
            <a:xfrm>
              <a:off x="2311" y="384"/>
              <a:ext cx="2249" cy="1976"/>
              <a:chOff x="2311" y="384"/>
              <a:chExt cx="2249" cy="1976"/>
            </a:xfrm>
          </p:grpSpPr>
          <p:sp>
            <p:nvSpPr>
              <p:cNvPr id="24625" name="Oval 13"/>
              <p:cNvSpPr>
                <a:spLocks noChangeArrowheads="1"/>
              </p:cNvSpPr>
              <p:nvPr/>
            </p:nvSpPr>
            <p:spPr bwMode="auto">
              <a:xfrm>
                <a:off x="4149" y="1422"/>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26" name="Oval 14"/>
              <p:cNvSpPr>
                <a:spLocks noChangeArrowheads="1"/>
              </p:cNvSpPr>
              <p:nvPr/>
            </p:nvSpPr>
            <p:spPr bwMode="auto">
              <a:xfrm>
                <a:off x="4113" y="1671"/>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27" name="Oval 15"/>
              <p:cNvSpPr>
                <a:spLocks noChangeArrowheads="1"/>
              </p:cNvSpPr>
              <p:nvPr/>
            </p:nvSpPr>
            <p:spPr bwMode="auto">
              <a:xfrm>
                <a:off x="3762" y="1462"/>
                <a:ext cx="145" cy="119"/>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628" name="Oval 16"/>
              <p:cNvSpPr>
                <a:spLocks noChangeArrowheads="1"/>
              </p:cNvSpPr>
              <p:nvPr/>
            </p:nvSpPr>
            <p:spPr bwMode="auto">
              <a:xfrm>
                <a:off x="3689" y="1761"/>
                <a:ext cx="145" cy="120"/>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29" name="Oval 17"/>
              <p:cNvSpPr>
                <a:spLocks noChangeArrowheads="1"/>
              </p:cNvSpPr>
              <p:nvPr/>
            </p:nvSpPr>
            <p:spPr bwMode="auto">
              <a:xfrm>
                <a:off x="3907" y="1222"/>
                <a:ext cx="145" cy="120"/>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30" name="Line 18"/>
              <p:cNvSpPr>
                <a:spLocks noChangeShapeType="1"/>
              </p:cNvSpPr>
              <p:nvPr/>
            </p:nvSpPr>
            <p:spPr bwMode="auto">
              <a:xfrm flipV="1">
                <a:off x="3834" y="1761"/>
                <a:ext cx="291" cy="60"/>
              </a:xfrm>
              <a:prstGeom prst="line">
                <a:avLst/>
              </a:prstGeom>
              <a:noFill/>
              <a:ln w="9525">
                <a:solidFill>
                  <a:schemeClr val="tx1"/>
                </a:solidFill>
                <a:round/>
                <a:headEnd/>
                <a:tailEnd/>
              </a:ln>
            </p:spPr>
            <p:txBody>
              <a:bodyPr wrap="none" anchor="ctr"/>
              <a:lstStyle/>
              <a:p>
                <a:endParaRPr lang="es-ES"/>
              </a:p>
            </p:txBody>
          </p:sp>
          <p:sp>
            <p:nvSpPr>
              <p:cNvPr id="24631" name="Line 19"/>
              <p:cNvSpPr>
                <a:spLocks noChangeShapeType="1"/>
              </p:cNvSpPr>
              <p:nvPr/>
            </p:nvSpPr>
            <p:spPr bwMode="auto">
              <a:xfrm flipV="1">
                <a:off x="3907" y="1462"/>
                <a:ext cx="218" cy="60"/>
              </a:xfrm>
              <a:prstGeom prst="line">
                <a:avLst/>
              </a:prstGeom>
              <a:noFill/>
              <a:ln w="9525">
                <a:solidFill>
                  <a:schemeClr val="tx1"/>
                </a:solidFill>
                <a:round/>
                <a:headEnd/>
                <a:tailEnd/>
              </a:ln>
            </p:spPr>
            <p:txBody>
              <a:bodyPr wrap="none" anchor="ctr"/>
              <a:lstStyle/>
              <a:p>
                <a:endParaRPr lang="es-ES"/>
              </a:p>
            </p:txBody>
          </p:sp>
          <p:sp>
            <p:nvSpPr>
              <p:cNvPr id="24632" name="Line 20"/>
              <p:cNvSpPr>
                <a:spLocks noChangeShapeType="1"/>
              </p:cNvSpPr>
              <p:nvPr/>
            </p:nvSpPr>
            <p:spPr bwMode="auto">
              <a:xfrm>
                <a:off x="3834" y="1581"/>
                <a:ext cx="0" cy="180"/>
              </a:xfrm>
              <a:prstGeom prst="line">
                <a:avLst/>
              </a:prstGeom>
              <a:noFill/>
              <a:ln w="9525">
                <a:solidFill>
                  <a:schemeClr val="tx1"/>
                </a:solidFill>
                <a:round/>
                <a:headEnd/>
                <a:tailEnd/>
              </a:ln>
            </p:spPr>
            <p:txBody>
              <a:bodyPr wrap="none" anchor="ctr"/>
              <a:lstStyle/>
              <a:p>
                <a:endParaRPr lang="es-ES"/>
              </a:p>
            </p:txBody>
          </p:sp>
          <p:sp>
            <p:nvSpPr>
              <p:cNvPr id="24633" name="Line 21"/>
              <p:cNvSpPr>
                <a:spLocks noChangeShapeType="1"/>
              </p:cNvSpPr>
              <p:nvPr/>
            </p:nvSpPr>
            <p:spPr bwMode="auto">
              <a:xfrm flipV="1">
                <a:off x="3834" y="1342"/>
                <a:ext cx="145" cy="120"/>
              </a:xfrm>
              <a:prstGeom prst="line">
                <a:avLst/>
              </a:prstGeom>
              <a:noFill/>
              <a:ln w="9525">
                <a:solidFill>
                  <a:schemeClr val="tx1"/>
                </a:solidFill>
                <a:round/>
                <a:headEnd/>
                <a:tailEnd/>
              </a:ln>
            </p:spPr>
            <p:txBody>
              <a:bodyPr wrap="none" anchor="ctr"/>
              <a:lstStyle/>
              <a:p>
                <a:endParaRPr lang="es-ES"/>
              </a:p>
            </p:txBody>
          </p:sp>
          <p:sp>
            <p:nvSpPr>
              <p:cNvPr id="24634" name="Line 22"/>
              <p:cNvSpPr>
                <a:spLocks noChangeShapeType="1"/>
              </p:cNvSpPr>
              <p:nvPr/>
            </p:nvSpPr>
            <p:spPr bwMode="auto">
              <a:xfrm flipH="1" flipV="1">
                <a:off x="4052" y="1342"/>
                <a:ext cx="145" cy="60"/>
              </a:xfrm>
              <a:prstGeom prst="line">
                <a:avLst/>
              </a:prstGeom>
              <a:noFill/>
              <a:ln w="9525">
                <a:solidFill>
                  <a:schemeClr val="tx1"/>
                </a:solidFill>
                <a:round/>
                <a:headEnd/>
                <a:tailEnd/>
              </a:ln>
            </p:spPr>
            <p:txBody>
              <a:bodyPr wrap="none" anchor="ctr"/>
              <a:lstStyle/>
              <a:p>
                <a:endParaRPr lang="es-ES"/>
              </a:p>
            </p:txBody>
          </p:sp>
          <p:sp>
            <p:nvSpPr>
              <p:cNvPr id="24635" name="Line 23"/>
              <p:cNvSpPr>
                <a:spLocks noChangeShapeType="1"/>
              </p:cNvSpPr>
              <p:nvPr/>
            </p:nvSpPr>
            <p:spPr bwMode="auto">
              <a:xfrm>
                <a:off x="3907" y="1581"/>
                <a:ext cx="218" cy="120"/>
              </a:xfrm>
              <a:prstGeom prst="line">
                <a:avLst/>
              </a:prstGeom>
              <a:noFill/>
              <a:ln w="9525">
                <a:solidFill>
                  <a:schemeClr val="tx1"/>
                </a:solidFill>
                <a:round/>
                <a:headEnd/>
                <a:tailEnd/>
              </a:ln>
            </p:spPr>
            <p:txBody>
              <a:bodyPr wrap="none" anchor="ctr"/>
              <a:lstStyle/>
              <a:p>
                <a:endParaRPr lang="es-ES"/>
              </a:p>
            </p:txBody>
          </p:sp>
          <p:sp>
            <p:nvSpPr>
              <p:cNvPr id="24636" name="Oval 24"/>
              <p:cNvSpPr>
                <a:spLocks noChangeArrowheads="1"/>
              </p:cNvSpPr>
              <p:nvPr/>
            </p:nvSpPr>
            <p:spPr bwMode="auto">
              <a:xfrm>
                <a:off x="2988" y="883"/>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37" name="Oval 25"/>
              <p:cNvSpPr>
                <a:spLocks noChangeArrowheads="1"/>
              </p:cNvSpPr>
              <p:nvPr/>
            </p:nvSpPr>
            <p:spPr bwMode="auto">
              <a:xfrm>
                <a:off x="2952" y="1132"/>
                <a:ext cx="145" cy="120"/>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638" name="Oval 26"/>
              <p:cNvSpPr>
                <a:spLocks noChangeArrowheads="1"/>
              </p:cNvSpPr>
              <p:nvPr/>
            </p:nvSpPr>
            <p:spPr bwMode="auto">
              <a:xfrm>
                <a:off x="2601" y="923"/>
                <a:ext cx="145" cy="119"/>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39" name="Oval 27"/>
              <p:cNvSpPr>
                <a:spLocks noChangeArrowheads="1"/>
              </p:cNvSpPr>
              <p:nvPr/>
            </p:nvSpPr>
            <p:spPr bwMode="auto">
              <a:xfrm>
                <a:off x="2529" y="1222"/>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40" name="Oval 28"/>
              <p:cNvSpPr>
                <a:spLocks noChangeArrowheads="1"/>
              </p:cNvSpPr>
              <p:nvPr/>
            </p:nvSpPr>
            <p:spPr bwMode="auto">
              <a:xfrm>
                <a:off x="2746" y="683"/>
                <a:ext cx="145" cy="120"/>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41" name="Line 29"/>
              <p:cNvSpPr>
                <a:spLocks noChangeShapeType="1"/>
              </p:cNvSpPr>
              <p:nvPr/>
            </p:nvSpPr>
            <p:spPr bwMode="auto">
              <a:xfrm flipV="1">
                <a:off x="2674" y="1222"/>
                <a:ext cx="290" cy="60"/>
              </a:xfrm>
              <a:prstGeom prst="line">
                <a:avLst/>
              </a:prstGeom>
              <a:noFill/>
              <a:ln w="9525">
                <a:solidFill>
                  <a:schemeClr val="tx1"/>
                </a:solidFill>
                <a:round/>
                <a:headEnd/>
                <a:tailEnd/>
              </a:ln>
            </p:spPr>
            <p:txBody>
              <a:bodyPr wrap="none" anchor="ctr"/>
              <a:lstStyle/>
              <a:p>
                <a:endParaRPr lang="es-ES"/>
              </a:p>
            </p:txBody>
          </p:sp>
          <p:sp>
            <p:nvSpPr>
              <p:cNvPr id="24642" name="Line 30"/>
              <p:cNvSpPr>
                <a:spLocks noChangeShapeType="1"/>
              </p:cNvSpPr>
              <p:nvPr/>
            </p:nvSpPr>
            <p:spPr bwMode="auto">
              <a:xfrm flipV="1">
                <a:off x="2746" y="923"/>
                <a:ext cx="218" cy="60"/>
              </a:xfrm>
              <a:prstGeom prst="line">
                <a:avLst/>
              </a:prstGeom>
              <a:noFill/>
              <a:ln w="9525">
                <a:solidFill>
                  <a:schemeClr val="tx1"/>
                </a:solidFill>
                <a:round/>
                <a:headEnd/>
                <a:tailEnd/>
              </a:ln>
            </p:spPr>
            <p:txBody>
              <a:bodyPr wrap="none" anchor="ctr"/>
              <a:lstStyle/>
              <a:p>
                <a:endParaRPr lang="es-ES"/>
              </a:p>
            </p:txBody>
          </p:sp>
          <p:sp>
            <p:nvSpPr>
              <p:cNvPr id="24643" name="Line 31"/>
              <p:cNvSpPr>
                <a:spLocks noChangeShapeType="1"/>
              </p:cNvSpPr>
              <p:nvPr/>
            </p:nvSpPr>
            <p:spPr bwMode="auto">
              <a:xfrm>
                <a:off x="2674" y="1042"/>
                <a:ext cx="0" cy="180"/>
              </a:xfrm>
              <a:prstGeom prst="line">
                <a:avLst/>
              </a:prstGeom>
              <a:noFill/>
              <a:ln w="9525">
                <a:solidFill>
                  <a:schemeClr val="tx1"/>
                </a:solidFill>
                <a:round/>
                <a:headEnd/>
                <a:tailEnd/>
              </a:ln>
            </p:spPr>
            <p:txBody>
              <a:bodyPr wrap="none" anchor="ctr"/>
              <a:lstStyle/>
              <a:p>
                <a:endParaRPr lang="es-ES"/>
              </a:p>
            </p:txBody>
          </p:sp>
          <p:sp>
            <p:nvSpPr>
              <p:cNvPr id="24644" name="Line 32"/>
              <p:cNvSpPr>
                <a:spLocks noChangeShapeType="1"/>
              </p:cNvSpPr>
              <p:nvPr/>
            </p:nvSpPr>
            <p:spPr bwMode="auto">
              <a:xfrm flipV="1">
                <a:off x="2674" y="803"/>
                <a:ext cx="145" cy="120"/>
              </a:xfrm>
              <a:prstGeom prst="line">
                <a:avLst/>
              </a:prstGeom>
              <a:noFill/>
              <a:ln w="9525">
                <a:solidFill>
                  <a:schemeClr val="tx1"/>
                </a:solidFill>
                <a:round/>
                <a:headEnd/>
                <a:tailEnd/>
              </a:ln>
            </p:spPr>
            <p:txBody>
              <a:bodyPr wrap="none" anchor="ctr"/>
              <a:lstStyle/>
              <a:p>
                <a:endParaRPr lang="es-ES"/>
              </a:p>
            </p:txBody>
          </p:sp>
          <p:sp>
            <p:nvSpPr>
              <p:cNvPr id="24645" name="Line 33"/>
              <p:cNvSpPr>
                <a:spLocks noChangeShapeType="1"/>
              </p:cNvSpPr>
              <p:nvPr/>
            </p:nvSpPr>
            <p:spPr bwMode="auto">
              <a:xfrm flipH="1" flipV="1">
                <a:off x="2891" y="803"/>
                <a:ext cx="145" cy="60"/>
              </a:xfrm>
              <a:prstGeom prst="line">
                <a:avLst/>
              </a:prstGeom>
              <a:noFill/>
              <a:ln w="9525">
                <a:solidFill>
                  <a:schemeClr val="tx1"/>
                </a:solidFill>
                <a:round/>
                <a:headEnd/>
                <a:tailEnd/>
              </a:ln>
            </p:spPr>
            <p:txBody>
              <a:bodyPr wrap="none" anchor="ctr"/>
              <a:lstStyle/>
              <a:p>
                <a:endParaRPr lang="es-ES"/>
              </a:p>
            </p:txBody>
          </p:sp>
          <p:sp>
            <p:nvSpPr>
              <p:cNvPr id="24646" name="Line 34"/>
              <p:cNvSpPr>
                <a:spLocks noChangeShapeType="1"/>
              </p:cNvSpPr>
              <p:nvPr/>
            </p:nvSpPr>
            <p:spPr bwMode="auto">
              <a:xfrm>
                <a:off x="2746" y="1042"/>
                <a:ext cx="218" cy="120"/>
              </a:xfrm>
              <a:prstGeom prst="line">
                <a:avLst/>
              </a:prstGeom>
              <a:noFill/>
              <a:ln w="9525">
                <a:solidFill>
                  <a:schemeClr val="tx1"/>
                </a:solidFill>
                <a:round/>
                <a:headEnd/>
                <a:tailEnd/>
              </a:ln>
            </p:spPr>
            <p:txBody>
              <a:bodyPr wrap="none" anchor="ctr"/>
              <a:lstStyle/>
              <a:p>
                <a:endParaRPr lang="es-ES"/>
              </a:p>
            </p:txBody>
          </p:sp>
          <p:sp>
            <p:nvSpPr>
              <p:cNvPr id="24647" name="Oval 35"/>
              <p:cNvSpPr>
                <a:spLocks noChangeArrowheads="1"/>
              </p:cNvSpPr>
              <p:nvPr/>
            </p:nvSpPr>
            <p:spPr bwMode="auto">
              <a:xfrm>
                <a:off x="3278" y="1542"/>
                <a:ext cx="145" cy="120"/>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648" name="Oval 36"/>
              <p:cNvSpPr>
                <a:spLocks noChangeArrowheads="1"/>
              </p:cNvSpPr>
              <p:nvPr/>
            </p:nvSpPr>
            <p:spPr bwMode="auto">
              <a:xfrm>
                <a:off x="3242" y="1791"/>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49" name="Oval 37"/>
              <p:cNvSpPr>
                <a:spLocks noChangeArrowheads="1"/>
              </p:cNvSpPr>
              <p:nvPr/>
            </p:nvSpPr>
            <p:spPr bwMode="auto">
              <a:xfrm>
                <a:off x="2891" y="1582"/>
                <a:ext cx="145" cy="119"/>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50" name="Oval 38"/>
              <p:cNvSpPr>
                <a:spLocks noChangeArrowheads="1"/>
              </p:cNvSpPr>
              <p:nvPr/>
            </p:nvSpPr>
            <p:spPr bwMode="auto">
              <a:xfrm>
                <a:off x="2819" y="1881"/>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51" name="Oval 39"/>
              <p:cNvSpPr>
                <a:spLocks noChangeArrowheads="1"/>
              </p:cNvSpPr>
              <p:nvPr/>
            </p:nvSpPr>
            <p:spPr bwMode="auto">
              <a:xfrm>
                <a:off x="3036" y="1342"/>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52" name="Line 40"/>
              <p:cNvSpPr>
                <a:spLocks noChangeShapeType="1"/>
              </p:cNvSpPr>
              <p:nvPr/>
            </p:nvSpPr>
            <p:spPr bwMode="auto">
              <a:xfrm flipV="1">
                <a:off x="2964" y="1881"/>
                <a:ext cx="290" cy="60"/>
              </a:xfrm>
              <a:prstGeom prst="line">
                <a:avLst/>
              </a:prstGeom>
              <a:noFill/>
              <a:ln w="9525">
                <a:solidFill>
                  <a:schemeClr val="tx1"/>
                </a:solidFill>
                <a:round/>
                <a:headEnd/>
                <a:tailEnd/>
              </a:ln>
            </p:spPr>
            <p:txBody>
              <a:bodyPr wrap="none" anchor="ctr"/>
              <a:lstStyle/>
              <a:p>
                <a:endParaRPr lang="es-ES"/>
              </a:p>
            </p:txBody>
          </p:sp>
          <p:sp>
            <p:nvSpPr>
              <p:cNvPr id="24653" name="Line 41"/>
              <p:cNvSpPr>
                <a:spLocks noChangeShapeType="1"/>
              </p:cNvSpPr>
              <p:nvPr/>
            </p:nvSpPr>
            <p:spPr bwMode="auto">
              <a:xfrm flipV="1">
                <a:off x="3036" y="1582"/>
                <a:ext cx="218" cy="60"/>
              </a:xfrm>
              <a:prstGeom prst="line">
                <a:avLst/>
              </a:prstGeom>
              <a:noFill/>
              <a:ln w="9525">
                <a:solidFill>
                  <a:schemeClr val="tx1"/>
                </a:solidFill>
                <a:round/>
                <a:headEnd/>
                <a:tailEnd/>
              </a:ln>
            </p:spPr>
            <p:txBody>
              <a:bodyPr wrap="none" anchor="ctr"/>
              <a:lstStyle/>
              <a:p>
                <a:endParaRPr lang="es-ES"/>
              </a:p>
            </p:txBody>
          </p:sp>
          <p:sp>
            <p:nvSpPr>
              <p:cNvPr id="24654" name="Line 42"/>
              <p:cNvSpPr>
                <a:spLocks noChangeShapeType="1"/>
              </p:cNvSpPr>
              <p:nvPr/>
            </p:nvSpPr>
            <p:spPr bwMode="auto">
              <a:xfrm>
                <a:off x="2964" y="1701"/>
                <a:ext cx="0" cy="180"/>
              </a:xfrm>
              <a:prstGeom prst="line">
                <a:avLst/>
              </a:prstGeom>
              <a:noFill/>
              <a:ln w="9525">
                <a:solidFill>
                  <a:schemeClr val="tx1"/>
                </a:solidFill>
                <a:round/>
                <a:headEnd/>
                <a:tailEnd/>
              </a:ln>
            </p:spPr>
            <p:txBody>
              <a:bodyPr wrap="none" anchor="ctr"/>
              <a:lstStyle/>
              <a:p>
                <a:endParaRPr lang="es-ES"/>
              </a:p>
            </p:txBody>
          </p:sp>
          <p:sp>
            <p:nvSpPr>
              <p:cNvPr id="24655" name="Line 43"/>
              <p:cNvSpPr>
                <a:spLocks noChangeShapeType="1"/>
              </p:cNvSpPr>
              <p:nvPr/>
            </p:nvSpPr>
            <p:spPr bwMode="auto">
              <a:xfrm flipV="1">
                <a:off x="2964" y="1462"/>
                <a:ext cx="145" cy="120"/>
              </a:xfrm>
              <a:prstGeom prst="line">
                <a:avLst/>
              </a:prstGeom>
              <a:noFill/>
              <a:ln w="9525">
                <a:solidFill>
                  <a:schemeClr val="tx1"/>
                </a:solidFill>
                <a:round/>
                <a:headEnd/>
                <a:tailEnd/>
              </a:ln>
            </p:spPr>
            <p:txBody>
              <a:bodyPr wrap="none" anchor="ctr"/>
              <a:lstStyle/>
              <a:p>
                <a:endParaRPr lang="es-ES"/>
              </a:p>
            </p:txBody>
          </p:sp>
          <p:sp>
            <p:nvSpPr>
              <p:cNvPr id="24656" name="Line 44"/>
              <p:cNvSpPr>
                <a:spLocks noChangeShapeType="1"/>
              </p:cNvSpPr>
              <p:nvPr/>
            </p:nvSpPr>
            <p:spPr bwMode="auto">
              <a:xfrm flipH="1" flipV="1">
                <a:off x="3181" y="1462"/>
                <a:ext cx="145" cy="60"/>
              </a:xfrm>
              <a:prstGeom prst="line">
                <a:avLst/>
              </a:prstGeom>
              <a:noFill/>
              <a:ln w="9525">
                <a:solidFill>
                  <a:schemeClr val="tx1"/>
                </a:solidFill>
                <a:round/>
                <a:headEnd/>
                <a:tailEnd/>
              </a:ln>
            </p:spPr>
            <p:txBody>
              <a:bodyPr wrap="none" anchor="ctr"/>
              <a:lstStyle/>
              <a:p>
                <a:endParaRPr lang="es-ES"/>
              </a:p>
            </p:txBody>
          </p:sp>
          <p:sp>
            <p:nvSpPr>
              <p:cNvPr id="24657" name="Line 45"/>
              <p:cNvSpPr>
                <a:spLocks noChangeShapeType="1"/>
              </p:cNvSpPr>
              <p:nvPr/>
            </p:nvSpPr>
            <p:spPr bwMode="auto">
              <a:xfrm>
                <a:off x="3036" y="1701"/>
                <a:ext cx="218" cy="120"/>
              </a:xfrm>
              <a:prstGeom prst="line">
                <a:avLst/>
              </a:prstGeom>
              <a:noFill/>
              <a:ln w="9525">
                <a:solidFill>
                  <a:schemeClr val="tx1"/>
                </a:solidFill>
                <a:round/>
                <a:headEnd/>
                <a:tailEnd/>
              </a:ln>
            </p:spPr>
            <p:txBody>
              <a:bodyPr wrap="none" anchor="ctr"/>
              <a:lstStyle/>
              <a:p>
                <a:endParaRPr lang="es-ES"/>
              </a:p>
            </p:txBody>
          </p:sp>
          <p:sp>
            <p:nvSpPr>
              <p:cNvPr id="24658" name="Oval 46"/>
              <p:cNvSpPr>
                <a:spLocks noChangeArrowheads="1"/>
              </p:cNvSpPr>
              <p:nvPr/>
            </p:nvSpPr>
            <p:spPr bwMode="auto">
              <a:xfrm>
                <a:off x="3714" y="823"/>
                <a:ext cx="145" cy="120"/>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59" name="Oval 47"/>
              <p:cNvSpPr>
                <a:spLocks noChangeArrowheads="1"/>
              </p:cNvSpPr>
              <p:nvPr/>
            </p:nvSpPr>
            <p:spPr bwMode="auto">
              <a:xfrm>
                <a:off x="3678" y="1073"/>
                <a:ext cx="145" cy="119"/>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60" name="Oval 48"/>
              <p:cNvSpPr>
                <a:spLocks noChangeArrowheads="1"/>
              </p:cNvSpPr>
              <p:nvPr/>
            </p:nvSpPr>
            <p:spPr bwMode="auto">
              <a:xfrm>
                <a:off x="3327" y="863"/>
                <a:ext cx="145" cy="120"/>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61" name="Oval 49"/>
              <p:cNvSpPr>
                <a:spLocks noChangeArrowheads="1"/>
              </p:cNvSpPr>
              <p:nvPr/>
            </p:nvSpPr>
            <p:spPr bwMode="auto">
              <a:xfrm>
                <a:off x="3254" y="1162"/>
                <a:ext cx="145" cy="120"/>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662" name="Oval 50"/>
              <p:cNvSpPr>
                <a:spLocks noChangeArrowheads="1"/>
              </p:cNvSpPr>
              <p:nvPr/>
            </p:nvSpPr>
            <p:spPr bwMode="auto">
              <a:xfrm>
                <a:off x="3472" y="624"/>
                <a:ext cx="145" cy="120"/>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663" name="Line 51"/>
              <p:cNvSpPr>
                <a:spLocks noChangeShapeType="1"/>
              </p:cNvSpPr>
              <p:nvPr/>
            </p:nvSpPr>
            <p:spPr bwMode="auto">
              <a:xfrm flipV="1">
                <a:off x="3399" y="1162"/>
                <a:ext cx="291" cy="60"/>
              </a:xfrm>
              <a:prstGeom prst="line">
                <a:avLst/>
              </a:prstGeom>
              <a:noFill/>
              <a:ln w="9525">
                <a:solidFill>
                  <a:schemeClr val="tx1"/>
                </a:solidFill>
                <a:round/>
                <a:headEnd/>
                <a:tailEnd/>
              </a:ln>
            </p:spPr>
            <p:txBody>
              <a:bodyPr wrap="none" anchor="ctr"/>
              <a:lstStyle/>
              <a:p>
                <a:endParaRPr lang="es-ES"/>
              </a:p>
            </p:txBody>
          </p:sp>
          <p:sp>
            <p:nvSpPr>
              <p:cNvPr id="24664" name="Line 52"/>
              <p:cNvSpPr>
                <a:spLocks noChangeShapeType="1"/>
              </p:cNvSpPr>
              <p:nvPr/>
            </p:nvSpPr>
            <p:spPr bwMode="auto">
              <a:xfrm flipV="1">
                <a:off x="3472" y="863"/>
                <a:ext cx="218" cy="60"/>
              </a:xfrm>
              <a:prstGeom prst="line">
                <a:avLst/>
              </a:prstGeom>
              <a:noFill/>
              <a:ln w="9525">
                <a:solidFill>
                  <a:schemeClr val="tx1"/>
                </a:solidFill>
                <a:round/>
                <a:headEnd/>
                <a:tailEnd/>
              </a:ln>
            </p:spPr>
            <p:txBody>
              <a:bodyPr wrap="none" anchor="ctr"/>
              <a:lstStyle/>
              <a:p>
                <a:endParaRPr lang="es-ES"/>
              </a:p>
            </p:txBody>
          </p:sp>
          <p:sp>
            <p:nvSpPr>
              <p:cNvPr id="24665" name="Line 53"/>
              <p:cNvSpPr>
                <a:spLocks noChangeShapeType="1"/>
              </p:cNvSpPr>
              <p:nvPr/>
            </p:nvSpPr>
            <p:spPr bwMode="auto">
              <a:xfrm>
                <a:off x="3399" y="983"/>
                <a:ext cx="0" cy="179"/>
              </a:xfrm>
              <a:prstGeom prst="line">
                <a:avLst/>
              </a:prstGeom>
              <a:noFill/>
              <a:ln w="9525">
                <a:solidFill>
                  <a:schemeClr val="tx1"/>
                </a:solidFill>
                <a:round/>
                <a:headEnd/>
                <a:tailEnd/>
              </a:ln>
            </p:spPr>
            <p:txBody>
              <a:bodyPr wrap="none" anchor="ctr"/>
              <a:lstStyle/>
              <a:p>
                <a:endParaRPr lang="es-ES"/>
              </a:p>
            </p:txBody>
          </p:sp>
          <p:sp>
            <p:nvSpPr>
              <p:cNvPr id="24666" name="Line 54"/>
              <p:cNvSpPr>
                <a:spLocks noChangeShapeType="1"/>
              </p:cNvSpPr>
              <p:nvPr/>
            </p:nvSpPr>
            <p:spPr bwMode="auto">
              <a:xfrm flipV="1">
                <a:off x="3399" y="744"/>
                <a:ext cx="145" cy="119"/>
              </a:xfrm>
              <a:prstGeom prst="line">
                <a:avLst/>
              </a:prstGeom>
              <a:noFill/>
              <a:ln w="9525">
                <a:solidFill>
                  <a:schemeClr val="tx1"/>
                </a:solidFill>
                <a:round/>
                <a:headEnd/>
                <a:tailEnd/>
              </a:ln>
            </p:spPr>
            <p:txBody>
              <a:bodyPr wrap="none" anchor="ctr"/>
              <a:lstStyle/>
              <a:p>
                <a:endParaRPr lang="es-ES"/>
              </a:p>
            </p:txBody>
          </p:sp>
          <p:sp>
            <p:nvSpPr>
              <p:cNvPr id="24667" name="Line 55"/>
              <p:cNvSpPr>
                <a:spLocks noChangeShapeType="1"/>
              </p:cNvSpPr>
              <p:nvPr/>
            </p:nvSpPr>
            <p:spPr bwMode="auto">
              <a:xfrm flipH="1" flipV="1">
                <a:off x="3617" y="744"/>
                <a:ext cx="145" cy="59"/>
              </a:xfrm>
              <a:prstGeom prst="line">
                <a:avLst/>
              </a:prstGeom>
              <a:noFill/>
              <a:ln w="9525">
                <a:solidFill>
                  <a:schemeClr val="tx1"/>
                </a:solidFill>
                <a:round/>
                <a:headEnd/>
                <a:tailEnd/>
              </a:ln>
            </p:spPr>
            <p:txBody>
              <a:bodyPr wrap="none" anchor="ctr"/>
              <a:lstStyle/>
              <a:p>
                <a:endParaRPr lang="es-ES"/>
              </a:p>
            </p:txBody>
          </p:sp>
          <p:sp>
            <p:nvSpPr>
              <p:cNvPr id="24668" name="Line 56"/>
              <p:cNvSpPr>
                <a:spLocks noChangeShapeType="1"/>
              </p:cNvSpPr>
              <p:nvPr/>
            </p:nvSpPr>
            <p:spPr bwMode="auto">
              <a:xfrm>
                <a:off x="3472" y="983"/>
                <a:ext cx="218" cy="120"/>
              </a:xfrm>
              <a:prstGeom prst="line">
                <a:avLst/>
              </a:prstGeom>
              <a:noFill/>
              <a:ln w="9525">
                <a:solidFill>
                  <a:schemeClr val="tx1"/>
                </a:solidFill>
                <a:round/>
                <a:headEnd/>
                <a:tailEnd/>
              </a:ln>
            </p:spPr>
            <p:txBody>
              <a:bodyPr wrap="none" anchor="ctr"/>
              <a:lstStyle/>
              <a:p>
                <a:endParaRPr lang="es-ES"/>
              </a:p>
            </p:txBody>
          </p:sp>
          <p:sp>
            <p:nvSpPr>
              <p:cNvPr id="24669" name="AutoShape 57"/>
              <p:cNvSpPr>
                <a:spLocks noChangeArrowheads="1"/>
              </p:cNvSpPr>
              <p:nvPr/>
            </p:nvSpPr>
            <p:spPr bwMode="auto">
              <a:xfrm flipH="1">
                <a:off x="2311" y="384"/>
                <a:ext cx="2249" cy="1976"/>
              </a:xfrm>
              <a:prstGeom prst="cloudCallout">
                <a:avLst>
                  <a:gd name="adj1" fmla="val 55509"/>
                  <a:gd name="adj2" fmla="val 58269"/>
                </a:avLst>
              </a:prstGeom>
              <a:noFill/>
              <a:ln w="9525">
                <a:solidFill>
                  <a:schemeClr val="tx1"/>
                </a:solidFill>
                <a:round/>
                <a:headEnd/>
                <a:tailEnd/>
              </a:ln>
            </p:spPr>
            <p:txBody>
              <a:bodyPr wrap="none" anchor="ctr"/>
              <a:lstStyle/>
              <a:p>
                <a:pPr algn="ctr" eaLnBrk="0" hangingPunct="0"/>
                <a:endParaRPr lang="es-ES_tradnl"/>
              </a:p>
            </p:txBody>
          </p:sp>
          <p:sp>
            <p:nvSpPr>
              <p:cNvPr id="24670" name="Line 58"/>
              <p:cNvSpPr>
                <a:spLocks noChangeShapeType="1"/>
              </p:cNvSpPr>
              <p:nvPr/>
            </p:nvSpPr>
            <p:spPr bwMode="auto">
              <a:xfrm>
                <a:off x="3182" y="923"/>
                <a:ext cx="145" cy="0"/>
              </a:xfrm>
              <a:prstGeom prst="line">
                <a:avLst/>
              </a:prstGeom>
              <a:noFill/>
              <a:ln w="9525">
                <a:solidFill>
                  <a:schemeClr val="tx1"/>
                </a:solidFill>
                <a:round/>
                <a:headEnd/>
                <a:tailEnd/>
              </a:ln>
            </p:spPr>
            <p:txBody>
              <a:bodyPr wrap="none" anchor="ctr"/>
              <a:lstStyle/>
              <a:p>
                <a:endParaRPr lang="es-ES"/>
              </a:p>
            </p:txBody>
          </p:sp>
          <p:sp>
            <p:nvSpPr>
              <p:cNvPr id="24671" name="Line 59"/>
              <p:cNvSpPr>
                <a:spLocks noChangeShapeType="1"/>
              </p:cNvSpPr>
              <p:nvPr/>
            </p:nvSpPr>
            <p:spPr bwMode="auto">
              <a:xfrm>
                <a:off x="3036" y="1222"/>
                <a:ext cx="73" cy="120"/>
              </a:xfrm>
              <a:prstGeom prst="line">
                <a:avLst/>
              </a:prstGeom>
              <a:noFill/>
              <a:ln w="9525">
                <a:solidFill>
                  <a:schemeClr val="tx1"/>
                </a:solidFill>
                <a:round/>
                <a:headEnd/>
                <a:tailEnd/>
              </a:ln>
            </p:spPr>
            <p:txBody>
              <a:bodyPr wrap="none" anchor="ctr"/>
              <a:lstStyle/>
              <a:p>
                <a:endParaRPr lang="es-ES"/>
              </a:p>
            </p:txBody>
          </p:sp>
          <p:sp>
            <p:nvSpPr>
              <p:cNvPr id="24672" name="Line 60"/>
              <p:cNvSpPr>
                <a:spLocks noChangeShapeType="1"/>
              </p:cNvSpPr>
              <p:nvPr/>
            </p:nvSpPr>
            <p:spPr bwMode="auto">
              <a:xfrm>
                <a:off x="3109" y="983"/>
                <a:ext cx="218" cy="179"/>
              </a:xfrm>
              <a:prstGeom prst="line">
                <a:avLst/>
              </a:prstGeom>
              <a:noFill/>
              <a:ln w="9525">
                <a:solidFill>
                  <a:schemeClr val="tx1"/>
                </a:solidFill>
                <a:round/>
                <a:headEnd/>
                <a:tailEnd/>
              </a:ln>
            </p:spPr>
            <p:txBody>
              <a:bodyPr wrap="none" anchor="ctr"/>
              <a:lstStyle/>
              <a:p>
                <a:endParaRPr lang="es-ES"/>
              </a:p>
            </p:txBody>
          </p:sp>
          <p:sp>
            <p:nvSpPr>
              <p:cNvPr id="24673" name="Line 61"/>
              <p:cNvSpPr>
                <a:spLocks noChangeShapeType="1"/>
              </p:cNvSpPr>
              <p:nvPr/>
            </p:nvSpPr>
            <p:spPr bwMode="auto">
              <a:xfrm>
                <a:off x="3327" y="1282"/>
                <a:ext cx="0" cy="240"/>
              </a:xfrm>
              <a:prstGeom prst="line">
                <a:avLst/>
              </a:prstGeom>
              <a:noFill/>
              <a:ln w="9525">
                <a:solidFill>
                  <a:schemeClr val="tx1"/>
                </a:solidFill>
                <a:round/>
                <a:headEnd/>
                <a:tailEnd/>
              </a:ln>
            </p:spPr>
            <p:txBody>
              <a:bodyPr wrap="none" anchor="ctr"/>
              <a:lstStyle/>
              <a:p>
                <a:endParaRPr lang="es-ES"/>
              </a:p>
            </p:txBody>
          </p:sp>
          <p:sp>
            <p:nvSpPr>
              <p:cNvPr id="24674" name="Line 62"/>
              <p:cNvSpPr>
                <a:spLocks noChangeShapeType="1"/>
              </p:cNvSpPr>
              <p:nvPr/>
            </p:nvSpPr>
            <p:spPr bwMode="auto">
              <a:xfrm>
                <a:off x="3762" y="1162"/>
                <a:ext cx="73" cy="300"/>
              </a:xfrm>
              <a:prstGeom prst="line">
                <a:avLst/>
              </a:prstGeom>
              <a:noFill/>
              <a:ln w="9525">
                <a:solidFill>
                  <a:schemeClr val="tx1"/>
                </a:solidFill>
                <a:round/>
                <a:headEnd/>
                <a:tailEnd/>
              </a:ln>
            </p:spPr>
            <p:txBody>
              <a:bodyPr wrap="none" anchor="ctr"/>
              <a:lstStyle/>
              <a:p>
                <a:endParaRPr lang="es-ES"/>
              </a:p>
            </p:txBody>
          </p:sp>
          <p:sp>
            <p:nvSpPr>
              <p:cNvPr id="24675" name="Line 63"/>
              <p:cNvSpPr>
                <a:spLocks noChangeShapeType="1"/>
              </p:cNvSpPr>
              <p:nvPr/>
            </p:nvSpPr>
            <p:spPr bwMode="auto">
              <a:xfrm>
                <a:off x="3835" y="1103"/>
                <a:ext cx="217" cy="119"/>
              </a:xfrm>
              <a:prstGeom prst="line">
                <a:avLst/>
              </a:prstGeom>
              <a:noFill/>
              <a:ln w="9525">
                <a:solidFill>
                  <a:schemeClr val="tx1"/>
                </a:solidFill>
                <a:round/>
                <a:headEnd/>
                <a:tailEnd/>
              </a:ln>
            </p:spPr>
            <p:txBody>
              <a:bodyPr wrap="none" anchor="ctr"/>
              <a:lstStyle/>
              <a:p>
                <a:endParaRPr lang="es-ES"/>
              </a:p>
            </p:txBody>
          </p:sp>
          <p:sp>
            <p:nvSpPr>
              <p:cNvPr id="24676" name="Line 64"/>
              <p:cNvSpPr>
                <a:spLocks noChangeShapeType="1"/>
              </p:cNvSpPr>
              <p:nvPr/>
            </p:nvSpPr>
            <p:spPr bwMode="auto">
              <a:xfrm>
                <a:off x="3472" y="1641"/>
                <a:ext cx="290" cy="180"/>
              </a:xfrm>
              <a:prstGeom prst="line">
                <a:avLst/>
              </a:prstGeom>
              <a:noFill/>
              <a:ln w="9525">
                <a:solidFill>
                  <a:schemeClr val="tx1"/>
                </a:solidFill>
                <a:round/>
                <a:headEnd/>
                <a:tailEnd/>
              </a:ln>
            </p:spPr>
            <p:txBody>
              <a:bodyPr wrap="none" anchor="ctr"/>
              <a:lstStyle/>
              <a:p>
                <a:endParaRPr lang="es-ES"/>
              </a:p>
            </p:txBody>
          </p:sp>
          <p:sp>
            <p:nvSpPr>
              <p:cNvPr id="24677" name="Line 65"/>
              <p:cNvSpPr>
                <a:spLocks noChangeShapeType="1"/>
              </p:cNvSpPr>
              <p:nvPr/>
            </p:nvSpPr>
            <p:spPr bwMode="auto">
              <a:xfrm flipV="1">
                <a:off x="3399" y="1821"/>
                <a:ext cx="290" cy="60"/>
              </a:xfrm>
              <a:prstGeom prst="line">
                <a:avLst/>
              </a:prstGeom>
              <a:noFill/>
              <a:ln w="9525">
                <a:solidFill>
                  <a:schemeClr val="tx1"/>
                </a:solidFill>
                <a:round/>
                <a:headEnd/>
                <a:tailEnd/>
              </a:ln>
            </p:spPr>
            <p:txBody>
              <a:bodyPr wrap="none" anchor="ctr"/>
              <a:lstStyle/>
              <a:p>
                <a:endParaRPr lang="es-ES"/>
              </a:p>
            </p:txBody>
          </p:sp>
          <p:sp>
            <p:nvSpPr>
              <p:cNvPr id="24678" name="Line 66"/>
              <p:cNvSpPr>
                <a:spLocks noChangeShapeType="1"/>
              </p:cNvSpPr>
              <p:nvPr/>
            </p:nvSpPr>
            <p:spPr bwMode="auto">
              <a:xfrm flipH="1">
                <a:off x="2964" y="1222"/>
                <a:ext cx="72" cy="360"/>
              </a:xfrm>
              <a:prstGeom prst="line">
                <a:avLst/>
              </a:prstGeom>
              <a:noFill/>
              <a:ln w="9525">
                <a:solidFill>
                  <a:schemeClr val="tx1"/>
                </a:solidFill>
                <a:round/>
                <a:headEnd/>
                <a:tailEnd/>
              </a:ln>
            </p:spPr>
            <p:txBody>
              <a:bodyPr wrap="none" anchor="ctr"/>
              <a:lstStyle/>
              <a:p>
                <a:endParaRPr lang="es-ES"/>
              </a:p>
            </p:txBody>
          </p:sp>
          <p:sp>
            <p:nvSpPr>
              <p:cNvPr id="24679" name="Line 67"/>
              <p:cNvSpPr>
                <a:spLocks noChangeShapeType="1"/>
              </p:cNvSpPr>
              <p:nvPr/>
            </p:nvSpPr>
            <p:spPr bwMode="auto">
              <a:xfrm>
                <a:off x="3399" y="1222"/>
                <a:ext cx="363" cy="240"/>
              </a:xfrm>
              <a:prstGeom prst="line">
                <a:avLst/>
              </a:prstGeom>
              <a:noFill/>
              <a:ln w="9525">
                <a:solidFill>
                  <a:schemeClr val="tx1"/>
                </a:solidFill>
                <a:round/>
                <a:headEnd/>
                <a:tailEnd/>
              </a:ln>
            </p:spPr>
            <p:txBody>
              <a:bodyPr wrap="none" anchor="ctr"/>
              <a:lstStyle/>
              <a:p>
                <a:endParaRPr lang="es-ES"/>
              </a:p>
            </p:txBody>
          </p:sp>
          <p:sp>
            <p:nvSpPr>
              <p:cNvPr id="24680" name="Line 68"/>
              <p:cNvSpPr>
                <a:spLocks noChangeShapeType="1"/>
              </p:cNvSpPr>
              <p:nvPr/>
            </p:nvSpPr>
            <p:spPr bwMode="auto">
              <a:xfrm>
                <a:off x="3835" y="923"/>
                <a:ext cx="217" cy="299"/>
              </a:xfrm>
              <a:prstGeom prst="line">
                <a:avLst/>
              </a:prstGeom>
              <a:noFill/>
              <a:ln w="9525">
                <a:solidFill>
                  <a:schemeClr val="tx1"/>
                </a:solidFill>
                <a:round/>
                <a:headEnd/>
                <a:tailEnd/>
              </a:ln>
            </p:spPr>
            <p:txBody>
              <a:bodyPr wrap="none" anchor="ctr"/>
              <a:lstStyle/>
              <a:p>
                <a:endParaRPr lang="es-ES"/>
              </a:p>
            </p:txBody>
          </p:sp>
        </p:grpSp>
      </p:grpSp>
      <p:sp>
        <p:nvSpPr>
          <p:cNvPr id="24581" name="Oval 73"/>
          <p:cNvSpPr>
            <a:spLocks noChangeArrowheads="1"/>
          </p:cNvSpPr>
          <p:nvPr/>
        </p:nvSpPr>
        <p:spPr bwMode="auto">
          <a:xfrm>
            <a:off x="3143250" y="5313363"/>
            <a:ext cx="158750" cy="16668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582" name="Oval 74"/>
          <p:cNvSpPr>
            <a:spLocks noChangeArrowheads="1"/>
          </p:cNvSpPr>
          <p:nvPr/>
        </p:nvSpPr>
        <p:spPr bwMode="auto">
          <a:xfrm>
            <a:off x="3157538" y="5672138"/>
            <a:ext cx="158750" cy="166687"/>
          </a:xfrm>
          <a:prstGeom prst="ellipse">
            <a:avLst/>
          </a:prstGeom>
          <a:solidFill>
            <a:schemeClr val="accent2"/>
          </a:solidFill>
          <a:ln w="9525">
            <a:solidFill>
              <a:schemeClr val="tx1"/>
            </a:solidFill>
            <a:round/>
            <a:headEnd/>
            <a:tailEnd/>
          </a:ln>
        </p:spPr>
        <p:txBody>
          <a:bodyPr wrap="none" anchor="ctr"/>
          <a:lstStyle/>
          <a:p>
            <a:endParaRPr lang="es-ES_tradnl"/>
          </a:p>
        </p:txBody>
      </p:sp>
      <p:sp>
        <p:nvSpPr>
          <p:cNvPr id="24583" name="Oval 75"/>
          <p:cNvSpPr>
            <a:spLocks noChangeArrowheads="1"/>
          </p:cNvSpPr>
          <p:nvPr/>
        </p:nvSpPr>
        <p:spPr bwMode="auto">
          <a:xfrm>
            <a:off x="3157538" y="6032500"/>
            <a:ext cx="158750" cy="166688"/>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584" name="Text Box 76"/>
          <p:cNvSpPr txBox="1">
            <a:spLocks noChangeArrowheads="1"/>
          </p:cNvSpPr>
          <p:nvPr/>
        </p:nvSpPr>
        <p:spPr bwMode="auto">
          <a:xfrm>
            <a:off x="3335338" y="5572125"/>
            <a:ext cx="2165350" cy="338138"/>
          </a:xfrm>
          <a:prstGeom prst="rect">
            <a:avLst/>
          </a:prstGeom>
          <a:noFill/>
          <a:ln w="9525">
            <a:noFill/>
            <a:miter lim="800000"/>
            <a:headEnd/>
            <a:tailEnd/>
          </a:ln>
        </p:spPr>
        <p:txBody>
          <a:bodyPr>
            <a:spAutoFit/>
          </a:bodyPr>
          <a:lstStyle/>
          <a:p>
            <a:pPr>
              <a:spcBef>
                <a:spcPct val="50000"/>
              </a:spcBef>
            </a:pPr>
            <a:r>
              <a:rPr lang="es-ES" sz="1600"/>
              <a:t>Conocimientos previos</a:t>
            </a:r>
          </a:p>
        </p:txBody>
      </p:sp>
      <p:sp>
        <p:nvSpPr>
          <p:cNvPr id="24585" name="Text Box 78"/>
          <p:cNvSpPr txBox="1">
            <a:spLocks noChangeArrowheads="1"/>
          </p:cNvSpPr>
          <p:nvPr/>
        </p:nvSpPr>
        <p:spPr bwMode="auto">
          <a:xfrm>
            <a:off x="3406775" y="5929313"/>
            <a:ext cx="1785938" cy="338137"/>
          </a:xfrm>
          <a:prstGeom prst="rect">
            <a:avLst/>
          </a:prstGeom>
          <a:noFill/>
          <a:ln w="9525">
            <a:noFill/>
            <a:miter lim="800000"/>
            <a:headEnd/>
            <a:tailEnd/>
          </a:ln>
        </p:spPr>
        <p:txBody>
          <a:bodyPr>
            <a:spAutoFit/>
          </a:bodyPr>
          <a:lstStyle/>
          <a:p>
            <a:pPr>
              <a:spcBef>
                <a:spcPct val="50000"/>
              </a:spcBef>
            </a:pPr>
            <a:r>
              <a:rPr lang="es-ES" sz="1600"/>
              <a:t>Inferencias</a:t>
            </a:r>
          </a:p>
        </p:txBody>
      </p:sp>
      <p:sp>
        <p:nvSpPr>
          <p:cNvPr id="24586" name="Text Box 76"/>
          <p:cNvSpPr txBox="1">
            <a:spLocks noChangeArrowheads="1"/>
          </p:cNvSpPr>
          <p:nvPr/>
        </p:nvSpPr>
        <p:spPr bwMode="auto">
          <a:xfrm>
            <a:off x="3406775" y="5214938"/>
            <a:ext cx="2000250" cy="338137"/>
          </a:xfrm>
          <a:prstGeom prst="rect">
            <a:avLst/>
          </a:prstGeom>
          <a:noFill/>
          <a:ln w="9525">
            <a:noFill/>
            <a:miter lim="800000"/>
            <a:headEnd/>
            <a:tailEnd/>
          </a:ln>
        </p:spPr>
        <p:txBody>
          <a:bodyPr>
            <a:spAutoFit/>
          </a:bodyPr>
          <a:lstStyle/>
          <a:p>
            <a:pPr>
              <a:spcBef>
                <a:spcPct val="50000"/>
              </a:spcBef>
            </a:pPr>
            <a:r>
              <a:rPr lang="es-ES" sz="1600"/>
              <a:t>Datos textuales</a:t>
            </a:r>
          </a:p>
        </p:txBody>
      </p:sp>
      <p:grpSp>
        <p:nvGrpSpPr>
          <p:cNvPr id="24587" name="Group 82"/>
          <p:cNvGrpSpPr>
            <a:grpSpLocks/>
          </p:cNvGrpSpPr>
          <p:nvPr/>
        </p:nvGrpSpPr>
        <p:grpSpPr bwMode="auto">
          <a:xfrm>
            <a:off x="5724525" y="2438400"/>
            <a:ext cx="3276600" cy="3848100"/>
            <a:chOff x="720" y="1008"/>
            <a:chExt cx="2064" cy="2424"/>
          </a:xfrm>
        </p:grpSpPr>
        <p:grpSp>
          <p:nvGrpSpPr>
            <p:cNvPr id="24593" name="Group 83"/>
            <p:cNvGrpSpPr>
              <a:grpSpLocks/>
            </p:cNvGrpSpPr>
            <p:nvPr/>
          </p:nvGrpSpPr>
          <p:grpSpPr bwMode="auto">
            <a:xfrm>
              <a:off x="720" y="2544"/>
              <a:ext cx="480" cy="888"/>
              <a:chOff x="864" y="2184"/>
              <a:chExt cx="480" cy="888"/>
            </a:xfrm>
          </p:grpSpPr>
          <p:sp>
            <p:nvSpPr>
              <p:cNvPr id="24616" name="Oval 84"/>
              <p:cNvSpPr>
                <a:spLocks noChangeArrowheads="1"/>
              </p:cNvSpPr>
              <p:nvPr/>
            </p:nvSpPr>
            <p:spPr bwMode="auto">
              <a:xfrm>
                <a:off x="864" y="2352"/>
                <a:ext cx="480" cy="720"/>
              </a:xfrm>
              <a:prstGeom prst="ellipse">
                <a:avLst/>
              </a:prstGeom>
              <a:solidFill>
                <a:srgbClr val="FF9999"/>
              </a:solidFill>
              <a:ln w="9525">
                <a:solidFill>
                  <a:schemeClr val="tx1"/>
                </a:solidFill>
                <a:round/>
                <a:headEnd/>
                <a:tailEnd/>
              </a:ln>
            </p:spPr>
            <p:txBody>
              <a:bodyPr wrap="none" anchor="ctr"/>
              <a:lstStyle/>
              <a:p>
                <a:endParaRPr lang="es-ES_tradnl"/>
              </a:p>
            </p:txBody>
          </p:sp>
          <p:sp>
            <p:nvSpPr>
              <p:cNvPr id="24617" name="Oval 85"/>
              <p:cNvSpPr>
                <a:spLocks noChangeArrowheads="1"/>
              </p:cNvSpPr>
              <p:nvPr/>
            </p:nvSpPr>
            <p:spPr bwMode="auto">
              <a:xfrm>
                <a:off x="960" y="2544"/>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18" name="Oval 86"/>
              <p:cNvSpPr>
                <a:spLocks noChangeArrowheads="1"/>
              </p:cNvSpPr>
              <p:nvPr/>
            </p:nvSpPr>
            <p:spPr bwMode="auto">
              <a:xfrm>
                <a:off x="1152" y="2544"/>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19" name="Line 87"/>
              <p:cNvSpPr>
                <a:spLocks noChangeShapeType="1"/>
              </p:cNvSpPr>
              <p:nvPr/>
            </p:nvSpPr>
            <p:spPr bwMode="auto">
              <a:xfrm>
                <a:off x="1104" y="2592"/>
                <a:ext cx="0" cy="240"/>
              </a:xfrm>
              <a:prstGeom prst="line">
                <a:avLst/>
              </a:prstGeom>
              <a:noFill/>
              <a:ln w="28575">
                <a:solidFill>
                  <a:schemeClr val="tx1"/>
                </a:solidFill>
                <a:round/>
                <a:headEnd/>
                <a:tailEnd/>
              </a:ln>
            </p:spPr>
            <p:txBody>
              <a:bodyPr wrap="none" anchor="ctr"/>
              <a:lstStyle/>
              <a:p>
                <a:endParaRPr lang="es-ES"/>
              </a:p>
            </p:txBody>
          </p:sp>
          <p:sp>
            <p:nvSpPr>
              <p:cNvPr id="24620" name="Line 88"/>
              <p:cNvSpPr>
                <a:spLocks noChangeShapeType="1"/>
              </p:cNvSpPr>
              <p:nvPr/>
            </p:nvSpPr>
            <p:spPr bwMode="auto">
              <a:xfrm>
                <a:off x="1000" y="2960"/>
                <a:ext cx="240" cy="0"/>
              </a:xfrm>
              <a:prstGeom prst="line">
                <a:avLst/>
              </a:prstGeom>
              <a:noFill/>
              <a:ln w="28575">
                <a:solidFill>
                  <a:schemeClr val="tx1"/>
                </a:solidFill>
                <a:round/>
                <a:headEnd/>
                <a:tailEnd/>
              </a:ln>
            </p:spPr>
            <p:txBody>
              <a:bodyPr wrap="none" anchor="ctr"/>
              <a:lstStyle/>
              <a:p>
                <a:endParaRPr lang="es-ES"/>
              </a:p>
            </p:txBody>
          </p:sp>
          <p:sp>
            <p:nvSpPr>
              <p:cNvPr id="24621" name="Freeform 89"/>
              <p:cNvSpPr>
                <a:spLocks/>
              </p:cNvSpPr>
              <p:nvPr/>
            </p:nvSpPr>
            <p:spPr bwMode="auto">
              <a:xfrm>
                <a:off x="912" y="2184"/>
                <a:ext cx="192" cy="168"/>
              </a:xfrm>
              <a:custGeom>
                <a:avLst/>
                <a:gdLst>
                  <a:gd name="T0" fmla="*/ 192 w 192"/>
                  <a:gd name="T1" fmla="*/ 168 h 168"/>
                  <a:gd name="T2" fmla="*/ 96 w 192"/>
                  <a:gd name="T3" fmla="*/ 24 h 168"/>
                  <a:gd name="T4" fmla="*/ 0 w 192"/>
                  <a:gd name="T5" fmla="*/ 24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192" y="168"/>
                    </a:moveTo>
                    <a:cubicBezTo>
                      <a:pt x="160" y="108"/>
                      <a:pt x="128" y="48"/>
                      <a:pt x="96" y="24"/>
                    </a:cubicBezTo>
                    <a:cubicBezTo>
                      <a:pt x="64" y="0"/>
                      <a:pt x="16" y="24"/>
                      <a:pt x="0" y="24"/>
                    </a:cubicBezTo>
                  </a:path>
                </a:pathLst>
              </a:custGeom>
              <a:noFill/>
              <a:ln w="9525">
                <a:solidFill>
                  <a:schemeClr val="tx1"/>
                </a:solidFill>
                <a:round/>
                <a:headEnd/>
                <a:tailEnd/>
              </a:ln>
            </p:spPr>
            <p:txBody>
              <a:bodyPr wrap="none" anchor="ctr"/>
              <a:lstStyle/>
              <a:p>
                <a:endParaRPr lang="es-ES"/>
              </a:p>
            </p:txBody>
          </p:sp>
          <p:sp>
            <p:nvSpPr>
              <p:cNvPr id="24622" name="Freeform 90"/>
              <p:cNvSpPr>
                <a:spLocks/>
              </p:cNvSpPr>
              <p:nvPr/>
            </p:nvSpPr>
            <p:spPr bwMode="auto">
              <a:xfrm flipH="1">
                <a:off x="1104" y="2184"/>
                <a:ext cx="192" cy="168"/>
              </a:xfrm>
              <a:custGeom>
                <a:avLst/>
                <a:gdLst>
                  <a:gd name="T0" fmla="*/ 192 w 192"/>
                  <a:gd name="T1" fmla="*/ 168 h 168"/>
                  <a:gd name="T2" fmla="*/ 96 w 192"/>
                  <a:gd name="T3" fmla="*/ 24 h 168"/>
                  <a:gd name="T4" fmla="*/ 0 w 192"/>
                  <a:gd name="T5" fmla="*/ 24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192" y="168"/>
                    </a:moveTo>
                    <a:cubicBezTo>
                      <a:pt x="160" y="108"/>
                      <a:pt x="128" y="48"/>
                      <a:pt x="96" y="24"/>
                    </a:cubicBezTo>
                    <a:cubicBezTo>
                      <a:pt x="64" y="0"/>
                      <a:pt x="16" y="24"/>
                      <a:pt x="0" y="24"/>
                    </a:cubicBezTo>
                  </a:path>
                </a:pathLst>
              </a:custGeom>
              <a:noFill/>
              <a:ln w="9525">
                <a:solidFill>
                  <a:schemeClr val="tx1"/>
                </a:solidFill>
                <a:round/>
                <a:headEnd/>
                <a:tailEnd/>
              </a:ln>
            </p:spPr>
            <p:txBody>
              <a:bodyPr wrap="none" anchor="ctr"/>
              <a:lstStyle/>
              <a:p>
                <a:endParaRPr lang="es-ES"/>
              </a:p>
            </p:txBody>
          </p:sp>
        </p:grpSp>
        <p:sp>
          <p:nvSpPr>
            <p:cNvPr id="24594" name="Oval 91"/>
            <p:cNvSpPr>
              <a:spLocks noChangeArrowheads="1"/>
            </p:cNvSpPr>
            <p:nvPr/>
          </p:nvSpPr>
          <p:spPr bwMode="auto">
            <a:xfrm>
              <a:off x="2512" y="1840"/>
              <a:ext cx="96" cy="96"/>
            </a:xfrm>
            <a:prstGeom prst="ellipse">
              <a:avLst/>
            </a:prstGeom>
            <a:solidFill>
              <a:srgbClr val="3333FF"/>
            </a:solidFill>
            <a:ln w="9525">
              <a:solidFill>
                <a:schemeClr val="tx1"/>
              </a:solidFill>
              <a:round/>
              <a:headEnd/>
              <a:tailEnd/>
            </a:ln>
          </p:spPr>
          <p:txBody>
            <a:bodyPr wrap="none" anchor="ctr"/>
            <a:lstStyle/>
            <a:p>
              <a:endParaRPr lang="es-ES_tradnl"/>
            </a:p>
          </p:txBody>
        </p:sp>
        <p:sp>
          <p:nvSpPr>
            <p:cNvPr id="24595" name="Oval 92"/>
            <p:cNvSpPr>
              <a:spLocks noChangeArrowheads="1"/>
            </p:cNvSpPr>
            <p:nvPr/>
          </p:nvSpPr>
          <p:spPr bwMode="auto">
            <a:xfrm>
              <a:off x="2256" y="1872"/>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596" name="Oval 93"/>
            <p:cNvSpPr>
              <a:spLocks noChangeArrowheads="1"/>
            </p:cNvSpPr>
            <p:nvPr/>
          </p:nvSpPr>
          <p:spPr bwMode="auto">
            <a:xfrm>
              <a:off x="2352" y="1680"/>
              <a:ext cx="96" cy="96"/>
            </a:xfrm>
            <a:prstGeom prst="ellipse">
              <a:avLst/>
            </a:prstGeom>
            <a:solidFill>
              <a:srgbClr val="00FF00"/>
            </a:solidFill>
            <a:ln w="9525">
              <a:solidFill>
                <a:schemeClr val="tx1"/>
              </a:solidFill>
              <a:round/>
              <a:headEnd/>
              <a:tailEnd/>
            </a:ln>
          </p:spPr>
          <p:txBody>
            <a:bodyPr wrap="none" anchor="ctr"/>
            <a:lstStyle/>
            <a:p>
              <a:endParaRPr lang="es-ES_tradnl"/>
            </a:p>
          </p:txBody>
        </p:sp>
        <p:sp>
          <p:nvSpPr>
            <p:cNvPr id="24597" name="Line 94"/>
            <p:cNvSpPr>
              <a:spLocks noChangeShapeType="1"/>
            </p:cNvSpPr>
            <p:nvPr/>
          </p:nvSpPr>
          <p:spPr bwMode="auto">
            <a:xfrm flipV="1">
              <a:off x="2304" y="1776"/>
              <a:ext cx="96" cy="96"/>
            </a:xfrm>
            <a:prstGeom prst="line">
              <a:avLst/>
            </a:prstGeom>
            <a:noFill/>
            <a:ln w="9525">
              <a:solidFill>
                <a:schemeClr val="tx1"/>
              </a:solidFill>
              <a:round/>
              <a:headEnd/>
              <a:tailEnd/>
            </a:ln>
          </p:spPr>
          <p:txBody>
            <a:bodyPr wrap="none" anchor="ctr"/>
            <a:lstStyle/>
            <a:p>
              <a:endParaRPr lang="es-ES"/>
            </a:p>
          </p:txBody>
        </p:sp>
        <p:sp>
          <p:nvSpPr>
            <p:cNvPr id="24598" name="Line 95"/>
            <p:cNvSpPr>
              <a:spLocks noChangeShapeType="1"/>
            </p:cNvSpPr>
            <p:nvPr/>
          </p:nvSpPr>
          <p:spPr bwMode="auto">
            <a:xfrm flipH="1" flipV="1">
              <a:off x="2448" y="1776"/>
              <a:ext cx="96" cy="48"/>
            </a:xfrm>
            <a:prstGeom prst="line">
              <a:avLst/>
            </a:prstGeom>
            <a:noFill/>
            <a:ln w="9525">
              <a:solidFill>
                <a:schemeClr val="tx1"/>
              </a:solidFill>
              <a:round/>
              <a:headEnd/>
              <a:tailEnd/>
            </a:ln>
          </p:spPr>
          <p:txBody>
            <a:bodyPr wrap="none" anchor="ctr"/>
            <a:lstStyle/>
            <a:p>
              <a:endParaRPr lang="es-ES"/>
            </a:p>
          </p:txBody>
        </p:sp>
        <p:sp>
          <p:nvSpPr>
            <p:cNvPr id="24599" name="Oval 96"/>
            <p:cNvSpPr>
              <a:spLocks noChangeArrowheads="1"/>
            </p:cNvSpPr>
            <p:nvPr/>
          </p:nvSpPr>
          <p:spPr bwMode="auto">
            <a:xfrm>
              <a:off x="1488" y="1440"/>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00" name="Oval 97"/>
            <p:cNvSpPr>
              <a:spLocks noChangeArrowheads="1"/>
            </p:cNvSpPr>
            <p:nvPr/>
          </p:nvSpPr>
          <p:spPr bwMode="auto">
            <a:xfrm>
              <a:off x="1936" y="1936"/>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01" name="Oval 98"/>
            <p:cNvSpPr>
              <a:spLocks noChangeArrowheads="1"/>
            </p:cNvSpPr>
            <p:nvPr/>
          </p:nvSpPr>
          <p:spPr bwMode="auto">
            <a:xfrm>
              <a:off x="1912" y="2136"/>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02" name="Oval 99"/>
            <p:cNvSpPr>
              <a:spLocks noChangeArrowheads="1"/>
            </p:cNvSpPr>
            <p:nvPr/>
          </p:nvSpPr>
          <p:spPr bwMode="auto">
            <a:xfrm>
              <a:off x="1680" y="1968"/>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03" name="Oval 100"/>
            <p:cNvSpPr>
              <a:spLocks noChangeArrowheads="1"/>
            </p:cNvSpPr>
            <p:nvPr/>
          </p:nvSpPr>
          <p:spPr bwMode="auto">
            <a:xfrm>
              <a:off x="1776" y="1776"/>
              <a:ext cx="96" cy="96"/>
            </a:xfrm>
            <a:prstGeom prst="ellipse">
              <a:avLst/>
            </a:prstGeom>
            <a:solidFill>
              <a:schemeClr val="tx1"/>
            </a:solidFill>
            <a:ln w="9525">
              <a:solidFill>
                <a:schemeClr val="tx1"/>
              </a:solidFill>
              <a:round/>
              <a:headEnd/>
              <a:tailEnd/>
            </a:ln>
          </p:spPr>
          <p:txBody>
            <a:bodyPr wrap="none" anchor="ctr"/>
            <a:lstStyle/>
            <a:p>
              <a:pPr algn="ctr" eaLnBrk="0" hangingPunct="0"/>
              <a:endParaRPr lang="es-ES_tradnl">
                <a:solidFill>
                  <a:srgbClr val="FFFF66"/>
                </a:solidFill>
              </a:endParaRPr>
            </a:p>
          </p:txBody>
        </p:sp>
        <p:sp>
          <p:nvSpPr>
            <p:cNvPr id="24604" name="Line 101"/>
            <p:cNvSpPr>
              <a:spLocks noChangeShapeType="1"/>
            </p:cNvSpPr>
            <p:nvPr/>
          </p:nvSpPr>
          <p:spPr bwMode="auto">
            <a:xfrm flipH="1" flipV="1">
              <a:off x="1872" y="1872"/>
              <a:ext cx="96" cy="48"/>
            </a:xfrm>
            <a:prstGeom prst="line">
              <a:avLst/>
            </a:prstGeom>
            <a:noFill/>
            <a:ln w="9525">
              <a:solidFill>
                <a:schemeClr val="tx1"/>
              </a:solidFill>
              <a:round/>
              <a:headEnd/>
              <a:tailEnd/>
            </a:ln>
          </p:spPr>
          <p:txBody>
            <a:bodyPr wrap="none" anchor="ctr"/>
            <a:lstStyle/>
            <a:p>
              <a:endParaRPr lang="es-ES"/>
            </a:p>
          </p:txBody>
        </p:sp>
        <p:sp>
          <p:nvSpPr>
            <p:cNvPr id="24605" name="Line 102"/>
            <p:cNvSpPr>
              <a:spLocks noChangeShapeType="1"/>
            </p:cNvSpPr>
            <p:nvPr/>
          </p:nvSpPr>
          <p:spPr bwMode="auto">
            <a:xfrm>
              <a:off x="1776" y="2064"/>
              <a:ext cx="144" cy="96"/>
            </a:xfrm>
            <a:prstGeom prst="line">
              <a:avLst/>
            </a:prstGeom>
            <a:noFill/>
            <a:ln w="9525">
              <a:solidFill>
                <a:schemeClr val="tx1"/>
              </a:solidFill>
              <a:round/>
              <a:headEnd/>
              <a:tailEnd/>
            </a:ln>
          </p:spPr>
          <p:txBody>
            <a:bodyPr wrap="none" anchor="ctr"/>
            <a:lstStyle/>
            <a:p>
              <a:endParaRPr lang="es-ES"/>
            </a:p>
          </p:txBody>
        </p:sp>
        <p:sp>
          <p:nvSpPr>
            <p:cNvPr id="24606" name="Oval 103"/>
            <p:cNvSpPr>
              <a:spLocks noChangeArrowheads="1"/>
            </p:cNvSpPr>
            <p:nvPr/>
          </p:nvSpPr>
          <p:spPr bwMode="auto">
            <a:xfrm>
              <a:off x="2200" y="1560"/>
              <a:ext cx="96" cy="96"/>
            </a:xfrm>
            <a:prstGeom prst="ellipse">
              <a:avLst/>
            </a:prstGeom>
            <a:solidFill>
              <a:srgbClr val="3333FF"/>
            </a:solidFill>
            <a:ln w="9525">
              <a:solidFill>
                <a:schemeClr val="tx1"/>
              </a:solidFill>
              <a:round/>
              <a:headEnd/>
              <a:tailEnd/>
            </a:ln>
          </p:spPr>
          <p:txBody>
            <a:bodyPr wrap="none" anchor="ctr"/>
            <a:lstStyle/>
            <a:p>
              <a:endParaRPr lang="es-ES_tradnl"/>
            </a:p>
          </p:txBody>
        </p:sp>
        <p:sp>
          <p:nvSpPr>
            <p:cNvPr id="24607" name="Oval 104"/>
            <p:cNvSpPr>
              <a:spLocks noChangeArrowheads="1"/>
            </p:cNvSpPr>
            <p:nvPr/>
          </p:nvSpPr>
          <p:spPr bwMode="auto">
            <a:xfrm>
              <a:off x="1968" y="1392"/>
              <a:ext cx="96" cy="96"/>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24608" name="AutoShape 105"/>
            <p:cNvSpPr>
              <a:spLocks noChangeArrowheads="1"/>
            </p:cNvSpPr>
            <p:nvPr/>
          </p:nvSpPr>
          <p:spPr bwMode="auto">
            <a:xfrm flipH="1">
              <a:off x="1296" y="1008"/>
              <a:ext cx="1488" cy="1584"/>
            </a:xfrm>
            <a:prstGeom prst="cloudCallout">
              <a:avLst>
                <a:gd name="adj1" fmla="val 55509"/>
                <a:gd name="adj2" fmla="val 58269"/>
              </a:avLst>
            </a:prstGeom>
            <a:noFill/>
            <a:ln w="9525">
              <a:solidFill>
                <a:schemeClr val="tx1"/>
              </a:solidFill>
              <a:round/>
              <a:headEnd/>
              <a:tailEnd/>
            </a:ln>
          </p:spPr>
          <p:txBody>
            <a:bodyPr wrap="none" anchor="ctr"/>
            <a:lstStyle/>
            <a:p>
              <a:pPr algn="ctr" eaLnBrk="0" hangingPunct="0"/>
              <a:endParaRPr lang="es-ES_tradnl"/>
            </a:p>
          </p:txBody>
        </p:sp>
        <p:sp>
          <p:nvSpPr>
            <p:cNvPr id="24609" name="Oval 106"/>
            <p:cNvSpPr>
              <a:spLocks noChangeArrowheads="1"/>
            </p:cNvSpPr>
            <p:nvPr/>
          </p:nvSpPr>
          <p:spPr bwMode="auto">
            <a:xfrm>
              <a:off x="2160" y="2160"/>
              <a:ext cx="96" cy="96"/>
            </a:xfrm>
            <a:prstGeom prst="ellipse">
              <a:avLst/>
            </a:prstGeom>
            <a:solidFill>
              <a:schemeClr val="accent1"/>
            </a:solidFill>
            <a:ln w="9525">
              <a:solidFill>
                <a:schemeClr val="tx1"/>
              </a:solidFill>
              <a:round/>
              <a:headEnd/>
              <a:tailEnd/>
            </a:ln>
          </p:spPr>
          <p:txBody>
            <a:bodyPr wrap="none" anchor="ctr"/>
            <a:lstStyle/>
            <a:p>
              <a:endParaRPr lang="es-ES_tradnl"/>
            </a:p>
          </p:txBody>
        </p:sp>
        <p:sp>
          <p:nvSpPr>
            <p:cNvPr id="24610" name="Oval 107"/>
            <p:cNvSpPr>
              <a:spLocks noChangeArrowheads="1"/>
            </p:cNvSpPr>
            <p:nvPr/>
          </p:nvSpPr>
          <p:spPr bwMode="auto">
            <a:xfrm>
              <a:off x="2064" y="1680"/>
              <a:ext cx="96" cy="96"/>
            </a:xfrm>
            <a:prstGeom prst="ellipse">
              <a:avLst/>
            </a:prstGeom>
            <a:solidFill>
              <a:schemeClr val="accent1"/>
            </a:solidFill>
            <a:ln w="9525">
              <a:solidFill>
                <a:schemeClr val="tx1"/>
              </a:solidFill>
              <a:round/>
              <a:headEnd/>
              <a:tailEnd/>
            </a:ln>
          </p:spPr>
          <p:txBody>
            <a:bodyPr wrap="none" anchor="ctr"/>
            <a:lstStyle/>
            <a:p>
              <a:endParaRPr lang="es-ES_tradnl"/>
            </a:p>
          </p:txBody>
        </p:sp>
        <p:sp>
          <p:nvSpPr>
            <p:cNvPr id="24611" name="Oval 108"/>
            <p:cNvSpPr>
              <a:spLocks noChangeArrowheads="1"/>
            </p:cNvSpPr>
            <p:nvPr/>
          </p:nvSpPr>
          <p:spPr bwMode="auto">
            <a:xfrm>
              <a:off x="1968" y="2352"/>
              <a:ext cx="96" cy="96"/>
            </a:xfrm>
            <a:prstGeom prst="ellipse">
              <a:avLst/>
            </a:prstGeom>
            <a:solidFill>
              <a:schemeClr val="accent1"/>
            </a:solidFill>
            <a:ln w="9525">
              <a:solidFill>
                <a:schemeClr val="tx1"/>
              </a:solidFill>
              <a:round/>
              <a:headEnd/>
              <a:tailEnd/>
            </a:ln>
          </p:spPr>
          <p:txBody>
            <a:bodyPr wrap="none" anchor="ctr"/>
            <a:lstStyle/>
            <a:p>
              <a:endParaRPr lang="es-ES_tradnl"/>
            </a:p>
          </p:txBody>
        </p:sp>
        <p:sp>
          <p:nvSpPr>
            <p:cNvPr id="24612" name="Oval 109"/>
            <p:cNvSpPr>
              <a:spLocks noChangeArrowheads="1"/>
            </p:cNvSpPr>
            <p:nvPr/>
          </p:nvSpPr>
          <p:spPr bwMode="auto">
            <a:xfrm>
              <a:off x="1632" y="1248"/>
              <a:ext cx="96" cy="96"/>
            </a:xfrm>
            <a:prstGeom prst="ellipse">
              <a:avLst/>
            </a:prstGeom>
            <a:solidFill>
              <a:schemeClr val="accent1"/>
            </a:solidFill>
            <a:ln w="9525">
              <a:solidFill>
                <a:schemeClr val="tx1"/>
              </a:solidFill>
              <a:round/>
              <a:headEnd/>
              <a:tailEnd/>
            </a:ln>
          </p:spPr>
          <p:txBody>
            <a:bodyPr wrap="none" anchor="ctr"/>
            <a:lstStyle/>
            <a:p>
              <a:endParaRPr lang="es-ES_tradnl"/>
            </a:p>
          </p:txBody>
        </p:sp>
        <p:sp>
          <p:nvSpPr>
            <p:cNvPr id="24613" name="Line 110"/>
            <p:cNvSpPr>
              <a:spLocks noChangeShapeType="1"/>
            </p:cNvSpPr>
            <p:nvPr/>
          </p:nvSpPr>
          <p:spPr bwMode="auto">
            <a:xfrm flipV="1">
              <a:off x="2160" y="1632"/>
              <a:ext cx="48" cy="48"/>
            </a:xfrm>
            <a:prstGeom prst="line">
              <a:avLst/>
            </a:prstGeom>
            <a:noFill/>
            <a:ln w="9525">
              <a:solidFill>
                <a:schemeClr val="tx1"/>
              </a:solidFill>
              <a:round/>
              <a:headEnd/>
              <a:tailEnd/>
            </a:ln>
          </p:spPr>
          <p:txBody>
            <a:bodyPr wrap="none" anchor="ctr"/>
            <a:lstStyle/>
            <a:p>
              <a:endParaRPr lang="es-ES"/>
            </a:p>
          </p:txBody>
        </p:sp>
        <p:sp>
          <p:nvSpPr>
            <p:cNvPr id="24614" name="Line 111"/>
            <p:cNvSpPr>
              <a:spLocks noChangeShapeType="1"/>
            </p:cNvSpPr>
            <p:nvPr/>
          </p:nvSpPr>
          <p:spPr bwMode="auto">
            <a:xfrm flipV="1">
              <a:off x="2064" y="2256"/>
              <a:ext cx="96" cy="96"/>
            </a:xfrm>
            <a:prstGeom prst="line">
              <a:avLst/>
            </a:prstGeom>
            <a:noFill/>
            <a:ln w="9525">
              <a:solidFill>
                <a:schemeClr val="tx1"/>
              </a:solidFill>
              <a:round/>
              <a:headEnd/>
              <a:tailEnd/>
            </a:ln>
          </p:spPr>
          <p:txBody>
            <a:bodyPr wrap="none" anchor="ctr"/>
            <a:lstStyle/>
            <a:p>
              <a:endParaRPr lang="es-ES"/>
            </a:p>
          </p:txBody>
        </p:sp>
        <p:sp>
          <p:nvSpPr>
            <p:cNvPr id="24615" name="Line 112"/>
            <p:cNvSpPr>
              <a:spLocks noChangeShapeType="1"/>
            </p:cNvSpPr>
            <p:nvPr/>
          </p:nvSpPr>
          <p:spPr bwMode="auto">
            <a:xfrm flipH="1">
              <a:off x="1584" y="1344"/>
              <a:ext cx="48" cy="96"/>
            </a:xfrm>
            <a:prstGeom prst="line">
              <a:avLst/>
            </a:prstGeom>
            <a:noFill/>
            <a:ln w="9525">
              <a:solidFill>
                <a:schemeClr val="tx1"/>
              </a:solidFill>
              <a:round/>
              <a:headEnd/>
              <a:tailEnd/>
            </a:ln>
          </p:spPr>
          <p:txBody>
            <a:bodyPr wrap="none" anchor="ctr"/>
            <a:lstStyle/>
            <a:p>
              <a:endParaRPr lang="es-ES"/>
            </a:p>
          </p:txBody>
        </p:sp>
      </p:grpSp>
      <p:sp>
        <p:nvSpPr>
          <p:cNvPr id="110" name="109 CuadroTexto"/>
          <p:cNvSpPr txBox="1"/>
          <p:nvPr/>
        </p:nvSpPr>
        <p:spPr>
          <a:xfrm>
            <a:off x="4929188" y="3286125"/>
            <a:ext cx="1214437" cy="1570038"/>
          </a:xfrm>
          <a:prstGeom prst="rect">
            <a:avLst/>
          </a:prstGeom>
          <a:solidFill>
            <a:schemeClr val="bg1">
              <a:lumMod val="85000"/>
            </a:schemeClr>
          </a:solidFill>
          <a:ln>
            <a:solidFill>
              <a:schemeClr val="tx1"/>
            </a:solidFill>
          </a:ln>
          <a:effectLst>
            <a:outerShdw blurRad="50800" dist="38100" algn="l" rotWithShape="0">
              <a:prstClr val="black">
                <a:alpha val="40000"/>
              </a:prstClr>
            </a:outerShdw>
          </a:effectLst>
        </p:spPr>
        <p:txBody>
          <a:bodyPr>
            <a:spAutoFit/>
          </a:bodyPr>
          <a:lstStyle/>
          <a:p>
            <a:pPr>
              <a:defRPr/>
            </a:pPr>
            <a:r>
              <a:rPr lang="es-ES" sz="1200" dirty="0"/>
              <a:t>Entré en la tienda. Me sirvieron una Coca-cola. Ofrecí 80 euros por un collar, pero se partieron de risa.</a:t>
            </a:r>
          </a:p>
        </p:txBody>
      </p:sp>
      <p:sp>
        <p:nvSpPr>
          <p:cNvPr id="111" name="110 CuadroTexto"/>
          <p:cNvSpPr txBox="1"/>
          <p:nvPr/>
        </p:nvSpPr>
        <p:spPr>
          <a:xfrm>
            <a:off x="285750" y="3643313"/>
            <a:ext cx="1428750" cy="1200150"/>
          </a:xfrm>
          <a:prstGeom prst="rect">
            <a:avLst/>
          </a:prstGeom>
          <a:solidFill>
            <a:schemeClr val="bg1">
              <a:lumMod val="85000"/>
            </a:schemeClr>
          </a:solidFill>
          <a:ln>
            <a:solidFill>
              <a:schemeClr val="tx1"/>
            </a:solidFill>
          </a:ln>
          <a:effectLst>
            <a:outerShdw blurRad="50800" dist="38100" algn="l" rotWithShape="0">
              <a:prstClr val="black">
                <a:alpha val="40000"/>
              </a:prstClr>
            </a:outerShdw>
          </a:effectLst>
        </p:spPr>
        <p:txBody>
          <a:bodyPr>
            <a:spAutoFit/>
          </a:bodyPr>
          <a:lstStyle/>
          <a:p>
            <a:pPr>
              <a:defRPr/>
            </a:pPr>
            <a:r>
              <a:rPr lang="es-ES" sz="1200" dirty="0"/>
              <a:t>Subí al bus. El conductor no tenía cambio. Una mujer me dio veinte céntimos.  ¡Qué bien!</a:t>
            </a:r>
          </a:p>
        </p:txBody>
      </p:sp>
      <p:sp>
        <p:nvSpPr>
          <p:cNvPr id="112" name="111 Llamada con línea 1"/>
          <p:cNvSpPr/>
          <p:nvPr/>
        </p:nvSpPr>
        <p:spPr>
          <a:xfrm>
            <a:off x="6572250" y="857250"/>
            <a:ext cx="2286000" cy="1000125"/>
          </a:xfrm>
          <a:prstGeom prst="borderCallout1">
            <a:avLst>
              <a:gd name="adj1" fmla="val 96210"/>
              <a:gd name="adj2" fmla="val 0"/>
              <a:gd name="adj3" fmla="val 437577"/>
              <a:gd name="adj4" fmla="val -105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6600" dirty="0"/>
              <a:t>Ø</a:t>
            </a:r>
          </a:p>
        </p:txBody>
      </p:sp>
      <p:sp>
        <p:nvSpPr>
          <p:cNvPr id="114" name="113 Llamada con línea 1"/>
          <p:cNvSpPr/>
          <p:nvPr/>
        </p:nvSpPr>
        <p:spPr>
          <a:xfrm>
            <a:off x="1928813" y="928688"/>
            <a:ext cx="2286000" cy="1000125"/>
          </a:xfrm>
          <a:prstGeom prst="borderCallout1">
            <a:avLst>
              <a:gd name="adj1" fmla="val 96210"/>
              <a:gd name="adj2" fmla="val 0"/>
              <a:gd name="adj3" fmla="val 435037"/>
              <a:gd name="adj4" fmla="val -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 Esquema </a:t>
            </a:r>
          </a:p>
          <a:p>
            <a:pPr algn="ctr">
              <a:defRPr/>
            </a:pPr>
            <a:r>
              <a:rPr lang="es-ES" i="1" dirty="0"/>
              <a:t>Ir en bus. </a:t>
            </a:r>
          </a:p>
        </p:txBody>
      </p:sp>
      <p:sp>
        <p:nvSpPr>
          <p:cNvPr id="24592" name="112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Esquema mental: ir en bus </a:t>
            </a:r>
            <a:r>
              <a:rPr lang="es-ES" sz="2400" dirty="0" smtClean="0"/>
              <a:t>4</a:t>
            </a:r>
            <a:endParaRPr lang="es-ES" sz="2400" dirty="0"/>
          </a:p>
        </p:txBody>
      </p:sp>
      <p:sp>
        <p:nvSpPr>
          <p:cNvPr id="3" name="2 Marcador de contenido"/>
          <p:cNvSpPr>
            <a:spLocks noGrp="1"/>
          </p:cNvSpPr>
          <p:nvPr>
            <p:ph idx="1"/>
          </p:nvPr>
        </p:nvSpPr>
        <p:spPr/>
        <p:txBody>
          <a:bodyPr/>
          <a:lstStyle/>
          <a:p>
            <a:r>
              <a:rPr lang="es-ES" b="1" dirty="0" smtClean="0"/>
              <a:t>Roles</a:t>
            </a:r>
            <a:r>
              <a:rPr lang="es-ES" dirty="0" smtClean="0"/>
              <a:t>: pasajero, conductor, otros pasajeros.</a:t>
            </a:r>
          </a:p>
          <a:p>
            <a:r>
              <a:rPr lang="es-ES" b="1" dirty="0" smtClean="0"/>
              <a:t>Escenario</a:t>
            </a:r>
            <a:r>
              <a:rPr lang="es-ES" dirty="0" smtClean="0"/>
              <a:t>: bus, parada de bus, billete, dinero, etc. </a:t>
            </a:r>
          </a:p>
          <a:p>
            <a:r>
              <a:rPr lang="es-ES" b="1" dirty="0" smtClean="0"/>
              <a:t>Condiciones de entrada</a:t>
            </a:r>
            <a:r>
              <a:rPr lang="es-ES" dirty="0" smtClean="0"/>
              <a:t>: deseo de desplazarse, línea de bus, condiciones de uso, etapas de desarrollo, etc.</a:t>
            </a:r>
          </a:p>
          <a:p>
            <a:r>
              <a:rPr lang="es-ES" b="1" dirty="0" smtClean="0"/>
              <a:t>Condiciones de salida</a:t>
            </a:r>
            <a:r>
              <a:rPr lang="es-ES" dirty="0" smtClean="0"/>
              <a:t>: desplazamiento cumplido.</a:t>
            </a:r>
          </a:p>
          <a:p>
            <a:r>
              <a:rPr lang="es-ES" b="1" dirty="0" smtClean="0"/>
              <a:t>Protocolo</a:t>
            </a:r>
            <a:r>
              <a:rPr lang="es-ES" dirty="0" smtClean="0"/>
              <a:t>:</a:t>
            </a:r>
          </a:p>
          <a:p>
            <a:pPr marL="971550" lvl="1" indent="-514350">
              <a:buFont typeface="+mj-lt"/>
              <a:buAutoNum type="arabicPeriod"/>
            </a:pPr>
            <a:r>
              <a:rPr lang="es-ES" dirty="0" smtClean="0"/>
              <a:t>Información sobre línea, parada, horario, costes, etc.</a:t>
            </a:r>
          </a:p>
          <a:p>
            <a:pPr marL="971550" lvl="1" indent="-514350">
              <a:buFont typeface="+mj-lt"/>
              <a:buAutoNum type="arabicPeriod"/>
            </a:pPr>
            <a:r>
              <a:rPr lang="es-ES" dirty="0" smtClean="0"/>
              <a:t>Espera en la parada de bus.</a:t>
            </a:r>
          </a:p>
          <a:p>
            <a:pPr marL="971550" lvl="1" indent="-514350">
              <a:buFont typeface="+mj-lt"/>
              <a:buAutoNum type="arabicPeriod"/>
            </a:pPr>
            <a:r>
              <a:rPr lang="es-ES" dirty="0" smtClean="0"/>
              <a:t>Subida al bus por la puerta delantera.</a:t>
            </a:r>
          </a:p>
          <a:p>
            <a:pPr marL="971550" lvl="1" indent="-514350">
              <a:buFont typeface="+mj-lt"/>
              <a:buAutoNum type="arabicPeriod"/>
            </a:pPr>
            <a:r>
              <a:rPr lang="es-ES" dirty="0" smtClean="0"/>
              <a:t>Compra y pago del billete al conductor.</a:t>
            </a:r>
          </a:p>
          <a:p>
            <a:pPr marL="971550" lvl="1" indent="-514350">
              <a:buFont typeface="+mj-lt"/>
              <a:buAutoNum type="arabicPeriod"/>
            </a:pPr>
            <a:r>
              <a:rPr lang="es-ES" dirty="0" smtClean="0"/>
              <a:t>…</a:t>
            </a:r>
            <a:endParaRPr lang="es-ES" dirty="0"/>
          </a:p>
        </p:txBody>
      </p:sp>
      <p:sp>
        <p:nvSpPr>
          <p:cNvPr id="4" name="3 Marcador de pie de página"/>
          <p:cNvSpPr>
            <a:spLocks noGrp="1"/>
          </p:cNvSpPr>
          <p:nvPr>
            <p:ph type="ftr" sz="quarter" idx="11"/>
          </p:nvPr>
        </p:nvSpPr>
        <p:spPr/>
        <p:txBody>
          <a:bodyPr/>
          <a:lstStyle/>
          <a:p>
            <a:pPr algn="l">
              <a:defRPr/>
            </a:pPr>
            <a:r>
              <a:rPr lang="es-ES" dirty="0" smtClean="0"/>
              <a:t>S2 Lectura crítica</a:t>
            </a:r>
            <a:endParaRPr lang="es-ES" dirty="0"/>
          </a:p>
        </p:txBody>
      </p:sp>
      <p:sp>
        <p:nvSpPr>
          <p:cNvPr id="5" name="4 Marcador de número de diapositiva"/>
          <p:cNvSpPr>
            <a:spLocks noGrp="1"/>
          </p:cNvSpPr>
          <p:nvPr>
            <p:ph type="sldNum" sz="quarter" idx="12"/>
          </p:nvPr>
        </p:nvSpPr>
        <p:spPr/>
        <p:txBody>
          <a:bodyPr/>
          <a:lstStyle/>
          <a:p>
            <a:pPr>
              <a:defRPr/>
            </a:pPr>
            <a:fld id="{9E1EC0E5-7B62-4882-B5A9-8250BCAA607B}" type="slidenum">
              <a:rPr lang="es-ES" smtClean="0"/>
              <a:pPr>
                <a:defRPr/>
              </a:pPr>
              <a:t>13</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pie de página"/>
          <p:cNvSpPr>
            <a:spLocks noGrp="1"/>
          </p:cNvSpPr>
          <p:nvPr>
            <p:ph type="ftr" sz="quarter" idx="11"/>
          </p:nvPr>
        </p:nvSpPr>
        <p:spPr>
          <a:noFill/>
        </p:spPr>
        <p:txBody>
          <a:bodyPr/>
          <a:lstStyle/>
          <a:p>
            <a:r>
              <a:rPr lang="es-ES" smtClean="0"/>
              <a:t>S2 Lectura crítica</a:t>
            </a:r>
          </a:p>
        </p:txBody>
      </p:sp>
      <p:sp>
        <p:nvSpPr>
          <p:cNvPr id="3" name="2 Marcador de número de diapositiva"/>
          <p:cNvSpPr>
            <a:spLocks noGrp="1"/>
          </p:cNvSpPr>
          <p:nvPr>
            <p:ph type="sldNum" sz="quarter" idx="12"/>
          </p:nvPr>
        </p:nvSpPr>
        <p:spPr/>
        <p:txBody>
          <a:bodyPr/>
          <a:lstStyle/>
          <a:p>
            <a:pPr>
              <a:defRPr/>
            </a:pPr>
            <a:fld id="{84256BB4-50B3-4AB2-B863-AA05BA65D6CB}" type="slidenum">
              <a:rPr lang="es-ES" smtClean="0"/>
              <a:pPr>
                <a:defRPr/>
              </a:pPr>
              <a:t>14</a:t>
            </a:fld>
            <a:endParaRPr lang="es-ES"/>
          </a:p>
        </p:txBody>
      </p:sp>
      <p:pic>
        <p:nvPicPr>
          <p:cNvPr id="25604" name="Picture 2" descr="model lectura"/>
          <p:cNvPicPr>
            <a:picLocks noChangeAspect="1" noChangeArrowheads="1"/>
          </p:cNvPicPr>
          <p:nvPr/>
        </p:nvPicPr>
        <p:blipFill>
          <a:blip r:embed="rId3" cstate="print"/>
          <a:srcRect/>
          <a:stretch>
            <a:fillRect/>
          </a:stretch>
        </p:blipFill>
        <p:spPr bwMode="auto">
          <a:xfrm>
            <a:off x="0" y="0"/>
            <a:ext cx="6902450" cy="6858000"/>
          </a:xfrm>
          <a:prstGeom prst="rect">
            <a:avLst/>
          </a:prstGeom>
          <a:noFill/>
          <a:ln w="9525">
            <a:noFill/>
            <a:miter lim="800000"/>
            <a:headEnd/>
            <a:tailEnd/>
          </a:ln>
        </p:spPr>
      </p:pic>
      <p:sp>
        <p:nvSpPr>
          <p:cNvPr id="5" name="4 CuadroTexto"/>
          <p:cNvSpPr txBox="1"/>
          <p:nvPr/>
        </p:nvSpPr>
        <p:spPr>
          <a:xfrm>
            <a:off x="6929455" y="0"/>
            <a:ext cx="1661993" cy="6429396"/>
          </a:xfrm>
          <a:prstGeom prst="rect">
            <a:avLst/>
          </a:prstGeom>
          <a:noFill/>
        </p:spPr>
        <p:txBody>
          <a:bodyPr vert="vert270">
            <a:spAutoFit/>
          </a:bodyPr>
          <a:lstStyle/>
          <a:p>
            <a:pPr algn="just" eaLnBrk="0" hangingPunct="0">
              <a:defRPr/>
            </a:pPr>
            <a:r>
              <a:rPr lang="en-US" dirty="0" err="1">
                <a:latin typeface="Arial Narrow" pitchFamily="34" charset="0"/>
                <a:ea typeface="Times New Roman" pitchFamily="18" charset="0"/>
              </a:rPr>
              <a:t>Perfetti</a:t>
            </a:r>
            <a:r>
              <a:rPr lang="en-US" dirty="0">
                <a:latin typeface="Arial Narrow" pitchFamily="34" charset="0"/>
                <a:ea typeface="Times New Roman" pitchFamily="18" charset="0"/>
              </a:rPr>
              <a:t>, Charles A.; </a:t>
            </a:r>
            <a:r>
              <a:rPr lang="en-US" dirty="0" err="1">
                <a:latin typeface="Arial Narrow" pitchFamily="34" charset="0"/>
                <a:ea typeface="Times New Roman" pitchFamily="18" charset="0"/>
              </a:rPr>
              <a:t>Landi</a:t>
            </a:r>
            <a:r>
              <a:rPr lang="en-US" dirty="0">
                <a:latin typeface="Arial Narrow" pitchFamily="34" charset="0"/>
                <a:ea typeface="Times New Roman" pitchFamily="18" charset="0"/>
              </a:rPr>
              <a:t>, Nicole y Jane Oakhill. (2005) </a:t>
            </a:r>
            <a:r>
              <a:rPr lang="en-US" dirty="0">
                <a:latin typeface="Times New Roman"/>
                <a:ea typeface="Times New Roman" pitchFamily="18" charset="0"/>
              </a:rPr>
              <a:t>“</a:t>
            </a:r>
            <a:r>
              <a:rPr lang="en-US" dirty="0">
                <a:latin typeface="Arial Narrow" pitchFamily="34" charset="0"/>
                <a:ea typeface="Times New Roman" pitchFamily="18" charset="0"/>
              </a:rPr>
              <a:t>The </a:t>
            </a:r>
            <a:r>
              <a:rPr lang="en-US" dirty="0" err="1">
                <a:latin typeface="Arial Narrow" pitchFamily="34" charset="0"/>
                <a:ea typeface="Times New Roman" pitchFamily="18" charset="0"/>
              </a:rPr>
              <a:t>Adquisition</a:t>
            </a:r>
            <a:r>
              <a:rPr lang="en-US" dirty="0">
                <a:latin typeface="Arial Narrow" pitchFamily="34" charset="0"/>
                <a:ea typeface="Times New Roman" pitchFamily="18" charset="0"/>
              </a:rPr>
              <a:t> of Reading Comprehension Skill</a:t>
            </a:r>
            <a:r>
              <a:rPr lang="en-US" dirty="0">
                <a:latin typeface="Times New Roman"/>
                <a:ea typeface="Times New Roman" pitchFamily="18" charset="0"/>
              </a:rPr>
              <a:t>”</a:t>
            </a:r>
            <a:r>
              <a:rPr lang="en-US" dirty="0">
                <a:latin typeface="Arial Narrow" pitchFamily="34" charset="0"/>
                <a:ea typeface="Times New Roman" pitchFamily="18" charset="0"/>
              </a:rPr>
              <a:t>, en </a:t>
            </a:r>
            <a:r>
              <a:rPr lang="en-US" dirty="0" err="1">
                <a:latin typeface="Arial Narrow" pitchFamily="34" charset="0"/>
                <a:ea typeface="Times New Roman" pitchFamily="18" charset="0"/>
              </a:rPr>
              <a:t>Snowling</a:t>
            </a:r>
            <a:r>
              <a:rPr lang="en-US" dirty="0">
                <a:latin typeface="Arial Narrow" pitchFamily="34" charset="0"/>
                <a:ea typeface="Times New Roman" pitchFamily="18" charset="0"/>
              </a:rPr>
              <a:t>, Margaret J. y Charles </a:t>
            </a:r>
            <a:r>
              <a:rPr lang="en-US" dirty="0" err="1">
                <a:latin typeface="Arial Narrow" pitchFamily="34" charset="0"/>
                <a:ea typeface="Times New Roman" pitchFamily="18" charset="0"/>
              </a:rPr>
              <a:t>Hulme</a:t>
            </a:r>
            <a:r>
              <a:rPr lang="en-US" dirty="0">
                <a:latin typeface="Arial Narrow" pitchFamily="34" charset="0"/>
                <a:ea typeface="Times New Roman" pitchFamily="18" charset="0"/>
              </a:rPr>
              <a:t> ed. </a:t>
            </a:r>
            <a:r>
              <a:rPr lang="en-US" i="1" dirty="0">
                <a:latin typeface="Arial Narrow" pitchFamily="34" charset="0"/>
                <a:ea typeface="Times New Roman" pitchFamily="18" charset="0"/>
              </a:rPr>
              <a:t>The Science of Reading: A Handbook</a:t>
            </a:r>
            <a:r>
              <a:rPr lang="en-US" dirty="0">
                <a:latin typeface="Arial Narrow" pitchFamily="34" charset="0"/>
                <a:ea typeface="Times New Roman" pitchFamily="18" charset="0"/>
              </a:rPr>
              <a:t>. Oxford: Blackwell. 227-247.</a:t>
            </a:r>
            <a:endParaRPr lang="en-US"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B8FB3967-668E-43CC-8EB6-CC33E46D68E1}" type="slidenum">
              <a:rPr lang="es-ES"/>
              <a:pPr>
                <a:defRPr/>
              </a:pPr>
              <a:t>15</a:t>
            </a:fld>
            <a:endParaRPr lang="es-ES"/>
          </a:p>
        </p:txBody>
      </p:sp>
      <p:sp>
        <p:nvSpPr>
          <p:cNvPr id="26627" name="1 Título"/>
          <p:cNvSpPr>
            <a:spLocks noGrp="1"/>
          </p:cNvSpPr>
          <p:nvPr>
            <p:ph type="title" idx="4294967295"/>
          </p:nvPr>
        </p:nvSpPr>
        <p:spPr/>
        <p:txBody>
          <a:bodyPr/>
          <a:lstStyle/>
          <a:p>
            <a:pPr eaLnBrk="1" hangingPunct="1"/>
            <a:r>
              <a:rPr lang="es-ES" dirty="0" smtClean="0"/>
              <a:t>Instanciación </a:t>
            </a:r>
            <a:r>
              <a:rPr lang="es-ES" sz="2400" dirty="0" smtClean="0"/>
              <a:t>6</a:t>
            </a:r>
            <a:endParaRPr lang="es-ES" sz="2400" dirty="0" smtClean="0"/>
          </a:p>
        </p:txBody>
      </p:sp>
      <p:sp>
        <p:nvSpPr>
          <p:cNvPr id="11268" name="2 Marcador de contenido"/>
          <p:cNvSpPr>
            <a:spLocks noGrp="1"/>
          </p:cNvSpPr>
          <p:nvPr>
            <p:ph idx="4294967295"/>
          </p:nvPr>
        </p:nvSpPr>
        <p:spPr/>
        <p:txBody>
          <a:bodyPr/>
          <a:lstStyle/>
          <a:p>
            <a:pPr eaLnBrk="1" hangingPunct="1"/>
            <a:r>
              <a:rPr lang="es-ES_tradnl" smtClean="0">
                <a:solidFill>
                  <a:schemeClr val="hlink"/>
                </a:solidFill>
              </a:rPr>
              <a:t>Financiado con las piedras preciosas empeñadas, nuestro héroe desafió bravamente toda risa desdeñosa que intentaba impedir su plan. “Los ojos engañan”, había dicho, “un huevo, no una mesa, tipifica este planeta inexplorado”. Tres resueltas hermanas buscaban pruebas avanzando a través de una inmensidad calma, aunque con más frecuencia sobre picos y valles turbulentos. Los días se convirtieron en semanas conforme muchos incrédulos propagaban rumores temerosos sobre el abismo. Al final desde ningún lugar aparecieron criaturas aladas bienvenidas que significaban el momento del éxito.</a:t>
            </a:r>
            <a:r>
              <a:rPr lang="es-ES_tradnl" smtClean="0"/>
              <a:t> </a:t>
            </a:r>
            <a:r>
              <a:rPr lang="es-ES_tradnl" sz="1200" smtClean="0"/>
              <a:t>Adaptado de Dooling y Lachman citado por Leahey y Harris 1998: 216</a:t>
            </a:r>
            <a:endParaRPr lang="es-ES" sz="1200" smtClean="0"/>
          </a:p>
        </p:txBody>
      </p:sp>
      <p:sp>
        <p:nvSpPr>
          <p:cNvPr id="26629" name="6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ssolve">
                                      <p:cBhvr>
                                        <p:cTn id="7"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smtClean="0"/>
              <a:t>Conocimiento previo </a:t>
            </a:r>
            <a:r>
              <a:rPr lang="es-ES" sz="2400" dirty="0" smtClean="0"/>
              <a:t>7</a:t>
            </a:r>
            <a:endParaRPr lang="es-ES" sz="2400" dirty="0" smtClean="0"/>
          </a:p>
        </p:txBody>
      </p:sp>
      <p:sp>
        <p:nvSpPr>
          <p:cNvPr id="27651" name="2 Marcador de contenido"/>
          <p:cNvSpPr>
            <a:spLocks noGrp="1"/>
          </p:cNvSpPr>
          <p:nvPr>
            <p:ph idx="1"/>
          </p:nvPr>
        </p:nvSpPr>
        <p:spPr/>
        <p:txBody>
          <a:bodyPr/>
          <a:lstStyle/>
          <a:p>
            <a:pPr eaLnBrk="1" hangingPunct="1"/>
            <a:r>
              <a:rPr lang="es-ES_tradnl" sz="2200" smtClean="0">
                <a:solidFill>
                  <a:srgbClr val="002060"/>
                </a:solidFill>
              </a:rPr>
              <a:t>A: Estoy de acuerdo en eso. Pero los expertos a veces lo olvidan.</a:t>
            </a:r>
            <a:endParaRPr lang="es-ES" sz="2200" smtClean="0">
              <a:solidFill>
                <a:srgbClr val="002060"/>
              </a:solidFill>
            </a:endParaRPr>
          </a:p>
          <a:p>
            <a:pPr eaLnBrk="1" hangingPunct="1"/>
            <a:r>
              <a:rPr lang="es-ES_tradnl" sz="2200" smtClean="0">
                <a:solidFill>
                  <a:srgbClr val="002060"/>
                </a:solidFill>
              </a:rPr>
              <a:t>B: Conocí a dos principiantes una vez. Estaban en un lugar muy grande. Espacio abierto por todas partes. Sus directores les indicaban que alzaran los arcos. Estaban dispuestos a empezar…</a:t>
            </a:r>
            <a:endParaRPr lang="es-ES" sz="2200" smtClean="0">
              <a:solidFill>
                <a:srgbClr val="002060"/>
              </a:solidFill>
            </a:endParaRPr>
          </a:p>
          <a:p>
            <a:pPr eaLnBrk="1" hangingPunct="1"/>
            <a:r>
              <a:rPr lang="es-ES_tradnl" sz="2200" smtClean="0">
                <a:solidFill>
                  <a:srgbClr val="002060"/>
                </a:solidFill>
              </a:rPr>
              <a:t>A: ¿Terminaron en el momento adecuado?</a:t>
            </a:r>
            <a:endParaRPr lang="es-ES" sz="2200" smtClean="0">
              <a:solidFill>
                <a:srgbClr val="002060"/>
              </a:solidFill>
            </a:endParaRPr>
          </a:p>
          <a:p>
            <a:pPr eaLnBrk="1" hangingPunct="1"/>
            <a:r>
              <a:rPr lang="es-ES_tradnl" sz="2200" smtClean="0">
                <a:solidFill>
                  <a:srgbClr val="002060"/>
                </a:solidFill>
              </a:rPr>
              <a:t>B: Sí, pero siguieron sin conseguir el objetivo. ¡Me alegro de que no oyeras los ruidos terribles que hacían!</a:t>
            </a:r>
            <a:endParaRPr lang="es-ES" sz="2200" smtClean="0">
              <a:solidFill>
                <a:srgbClr val="002060"/>
              </a:solidFill>
            </a:endParaRPr>
          </a:p>
          <a:p>
            <a:pPr eaLnBrk="1" hangingPunct="1"/>
            <a:r>
              <a:rPr lang="es-ES_tradnl" sz="2200" smtClean="0">
                <a:solidFill>
                  <a:srgbClr val="002060"/>
                </a:solidFill>
              </a:rPr>
              <a:t>A: Se tarda años en aprender a sujetar el arco de la forma correcta.</a:t>
            </a:r>
            <a:endParaRPr lang="es-ES" sz="2200" smtClean="0">
              <a:solidFill>
                <a:srgbClr val="002060"/>
              </a:solidFill>
            </a:endParaRPr>
          </a:p>
          <a:p>
            <a:pPr eaLnBrk="1" hangingPunct="1"/>
            <a:r>
              <a:rPr lang="es-ES_tradnl" sz="2200" smtClean="0">
                <a:solidFill>
                  <a:srgbClr val="002060"/>
                </a:solidFill>
              </a:rPr>
              <a:t>B: Un factor adicional es la tensión.</a:t>
            </a:r>
            <a:endParaRPr lang="es-ES" sz="2200" smtClean="0">
              <a:solidFill>
                <a:srgbClr val="002060"/>
              </a:solidFill>
            </a:endParaRPr>
          </a:p>
          <a:p>
            <a:pPr eaLnBrk="1" hangingPunct="1"/>
            <a:r>
              <a:rPr lang="es-ES_tradnl" sz="2200" smtClean="0">
                <a:solidFill>
                  <a:srgbClr val="002060"/>
                </a:solidFill>
              </a:rPr>
              <a:t>A: Un arco flojo es garantía de fracaso.</a:t>
            </a:r>
            <a:endParaRPr lang="es-ES" sz="2200" smtClean="0">
              <a:solidFill>
                <a:srgbClr val="002060"/>
              </a:solidFill>
            </a:endParaRPr>
          </a:p>
          <a:p>
            <a:pPr eaLnBrk="1" hangingPunct="1"/>
            <a:r>
              <a:rPr lang="es-ES_tradnl" sz="2200" smtClean="0">
                <a:solidFill>
                  <a:srgbClr val="002060"/>
                </a:solidFill>
              </a:rPr>
              <a:t>B. Excepto cuando se va a guardar: casi estropeé uno una vez al olvidar aflojarlo después de haberlo usado.</a:t>
            </a:r>
            <a:endParaRPr lang="es-ES" sz="2200" smtClean="0">
              <a:solidFill>
                <a:srgbClr val="002060"/>
              </a:solidFill>
            </a:endParaRPr>
          </a:p>
          <a:p>
            <a:pPr eaLnBrk="1" hangingPunct="1"/>
            <a:r>
              <a:rPr lang="es-ES_tradnl" sz="2200" smtClean="0">
                <a:solidFill>
                  <a:srgbClr val="002060"/>
                </a:solidFill>
              </a:rPr>
              <a:t>A: Y debe hacerse muy suavemente, con movimiento uniforme.</a:t>
            </a:r>
            <a:endParaRPr lang="es-ES" sz="2200" smtClean="0">
              <a:solidFill>
                <a:srgbClr val="002060"/>
              </a:solidFill>
            </a:endParaRPr>
          </a:p>
          <a:p>
            <a:pPr eaLnBrk="1" hangingPunct="1"/>
            <a:r>
              <a:rPr lang="es-ES_tradnl" sz="2200" smtClean="0">
                <a:solidFill>
                  <a:srgbClr val="002060"/>
                </a:solidFill>
              </a:rPr>
              <a:t>B: Esto no es muy difícil si el arco está bien equilibrado y no está deforme. De lo contrario no se puede hacer casi nada. </a:t>
            </a:r>
            <a:r>
              <a:rPr lang="es-ES_tradnl" sz="1200" smtClean="0"/>
              <a:t>Dubitsky 1980, citado por Leahey y Harris 1998: 219.</a:t>
            </a:r>
            <a:endParaRPr lang="es-ES" sz="1200" smtClean="0"/>
          </a:p>
          <a:p>
            <a:pPr eaLnBrk="1" hangingPunct="1"/>
            <a:endParaRPr lang="es-ES" smtClean="0"/>
          </a:p>
        </p:txBody>
      </p:sp>
      <p:sp>
        <p:nvSpPr>
          <p:cNvPr id="5" name="4 Marcador de número de diapositiva"/>
          <p:cNvSpPr>
            <a:spLocks noGrp="1"/>
          </p:cNvSpPr>
          <p:nvPr>
            <p:ph type="sldNum" sz="quarter" idx="12"/>
          </p:nvPr>
        </p:nvSpPr>
        <p:spPr/>
        <p:txBody>
          <a:bodyPr/>
          <a:lstStyle/>
          <a:p>
            <a:pPr>
              <a:defRPr/>
            </a:pPr>
            <a:fld id="{48F0393F-E4D0-4BC7-BC93-2C7D0A58D163}" type="slidenum">
              <a:rPr lang="es-ES"/>
              <a:pPr>
                <a:defRPr/>
              </a:pPr>
              <a:t>16</a:t>
            </a:fld>
            <a:endParaRPr lang="es-ES"/>
          </a:p>
        </p:txBody>
      </p:sp>
      <p:sp>
        <p:nvSpPr>
          <p:cNvPr id="27653" name="5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ES" smtClean="0"/>
              <a:t>Recomendaciones </a:t>
            </a:r>
            <a:r>
              <a:rPr lang="es-ES" sz="2400" smtClean="0"/>
              <a:t>desde la psicolingüística 7</a:t>
            </a:r>
          </a:p>
        </p:txBody>
      </p:sp>
      <p:sp>
        <p:nvSpPr>
          <p:cNvPr id="28675" name="2 Marcador de contenido"/>
          <p:cNvSpPr>
            <a:spLocks noGrp="1"/>
          </p:cNvSpPr>
          <p:nvPr>
            <p:ph idx="1"/>
          </p:nvPr>
        </p:nvSpPr>
        <p:spPr/>
        <p:txBody>
          <a:bodyPr/>
          <a:lstStyle/>
          <a:p>
            <a:r>
              <a:rPr lang="es-ES" smtClean="0"/>
              <a:t>Preparar la lectura:</a:t>
            </a:r>
          </a:p>
          <a:p>
            <a:pPr lvl="1"/>
            <a:r>
              <a:rPr lang="es-ES" smtClean="0"/>
              <a:t>Dar instrucciones previas.</a:t>
            </a:r>
          </a:p>
          <a:p>
            <a:pPr lvl="1"/>
            <a:r>
              <a:rPr lang="es-ES" smtClean="0"/>
              <a:t>Hacer ejercicios breves de anticipación: instanciación, creación de contexto para leer, formular objetivos concretos de lectura.</a:t>
            </a:r>
          </a:p>
          <a:p>
            <a:r>
              <a:rPr lang="es-ES" smtClean="0"/>
              <a:t>Fomentar la relectura:</a:t>
            </a:r>
          </a:p>
          <a:p>
            <a:pPr lvl="1"/>
            <a:r>
              <a:rPr lang="es-ES" smtClean="0"/>
              <a:t>Fomentar la identificación y la relectura de fragmentos.</a:t>
            </a:r>
          </a:p>
          <a:p>
            <a:pPr lvl="1"/>
            <a:r>
              <a:rPr lang="es-ES" smtClean="0"/>
              <a:t>Dialogar con los compañeros.</a:t>
            </a:r>
          </a:p>
          <a:p>
            <a:pPr lvl="1"/>
            <a:r>
              <a:rPr lang="es-ES" smtClean="0"/>
              <a:t>Verificar las hipótesis previas.</a:t>
            </a:r>
          </a:p>
          <a:p>
            <a:r>
              <a:rPr lang="es-ES" smtClean="0"/>
              <a:t>Después de la lectura:</a:t>
            </a:r>
          </a:p>
          <a:p>
            <a:pPr lvl="1"/>
            <a:r>
              <a:rPr lang="es-ES" smtClean="0"/>
              <a:t>Incrementar el control metacognitivo: exteriorizar.</a:t>
            </a:r>
          </a:p>
          <a:p>
            <a:pPr lvl="1"/>
            <a:r>
              <a:rPr lang="es-ES" smtClean="0"/>
              <a:t>Reflexionar sobre la comunicación, el contenido y la forma.</a:t>
            </a:r>
          </a:p>
          <a:p>
            <a:endParaRPr lang="es-ES" smtClean="0"/>
          </a:p>
        </p:txBody>
      </p:sp>
      <p:sp>
        <p:nvSpPr>
          <p:cNvPr id="28676"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276A731E-9152-4BD0-B0CB-DA4C0FCB9186}" type="slidenum">
              <a:rPr lang="es-ES" smtClean="0"/>
              <a:pPr>
                <a:defRPr/>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ftr" sz="quarter" idx="11"/>
          </p:nvPr>
        </p:nvSpPr>
        <p:spPr>
          <a:noFill/>
        </p:spPr>
        <p:txBody>
          <a:bodyPr/>
          <a:lstStyle/>
          <a:p>
            <a:r>
              <a:rPr lang="es-ES" smtClean="0"/>
              <a:t>S2 Lectura crítica</a:t>
            </a:r>
          </a:p>
        </p:txBody>
      </p:sp>
      <p:sp>
        <p:nvSpPr>
          <p:cNvPr id="8" name="Rectangle 6"/>
          <p:cNvSpPr>
            <a:spLocks noGrp="1" noChangeArrowheads="1"/>
          </p:cNvSpPr>
          <p:nvPr>
            <p:ph type="sldNum" sz="quarter" idx="12"/>
          </p:nvPr>
        </p:nvSpPr>
        <p:spPr/>
        <p:txBody>
          <a:bodyPr/>
          <a:lstStyle/>
          <a:p>
            <a:pPr>
              <a:defRPr/>
            </a:pPr>
            <a:fld id="{B0F40152-C645-47AB-928D-8DC453D10DF0}" type="slidenum">
              <a:rPr lang="es-ES"/>
              <a:pPr>
                <a:defRPr/>
              </a:pPr>
              <a:t>18</a:t>
            </a:fld>
            <a:endParaRPr lang="es-ES"/>
          </a:p>
        </p:txBody>
      </p:sp>
      <p:sp>
        <p:nvSpPr>
          <p:cNvPr id="29700" name="1 Título"/>
          <p:cNvSpPr>
            <a:spLocks noGrp="1"/>
          </p:cNvSpPr>
          <p:nvPr>
            <p:ph type="ctrTitle"/>
          </p:nvPr>
        </p:nvSpPr>
        <p:spPr/>
        <p:txBody>
          <a:bodyPr/>
          <a:lstStyle/>
          <a:p>
            <a:r>
              <a:rPr lang="es-ES" sz="8000" smtClean="0"/>
              <a:t>La investigación sociocultural</a:t>
            </a:r>
          </a:p>
        </p:txBody>
      </p:sp>
      <p:sp>
        <p:nvSpPr>
          <p:cNvPr id="29701" name="2 Subtítulo"/>
          <p:cNvSpPr>
            <a:spLocks noGrp="1"/>
          </p:cNvSpPr>
          <p:nvPr>
            <p:ph type="subTitle" idx="1"/>
          </p:nvPr>
        </p:nvSpPr>
        <p:spPr/>
        <p:txBody>
          <a:bodyPr/>
          <a:lstStyle/>
          <a:p>
            <a:r>
              <a:rPr lang="es-ES" sz="4800" smtClean="0"/>
              <a:t>Aportaciones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348F5450-9107-413C-A2A4-AD6970C380AD}" type="slidenum">
              <a:rPr lang="es-ES" sz="2000" b="1">
                <a:solidFill>
                  <a:srgbClr val="A50021"/>
                </a:solidFill>
                <a:latin typeface="+mn-lt"/>
              </a:rPr>
              <a:pPr algn="r">
                <a:defRPr/>
              </a:pPr>
              <a:t>18</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5"/>
          <p:cNvSpPr>
            <a:spLocks noGrp="1" noChangeArrowheads="1"/>
          </p:cNvSpPr>
          <p:nvPr>
            <p:ph type="ftr" sz="quarter" idx="11"/>
          </p:nvPr>
        </p:nvSpPr>
        <p:spPr>
          <a:noFill/>
        </p:spPr>
        <p:txBody>
          <a:bodyPr/>
          <a:lstStyle/>
          <a:p>
            <a:r>
              <a:rPr lang="es-ES_tradnl" smtClean="0"/>
              <a:t>  </a:t>
            </a:r>
          </a:p>
        </p:txBody>
      </p:sp>
      <p:sp>
        <p:nvSpPr>
          <p:cNvPr id="64515" name="Rectangle 6"/>
          <p:cNvSpPr>
            <a:spLocks noGrp="1" noChangeArrowheads="1"/>
          </p:cNvSpPr>
          <p:nvPr>
            <p:ph type="sldNum" sz="quarter" idx="12"/>
          </p:nvPr>
        </p:nvSpPr>
        <p:spPr/>
        <p:txBody>
          <a:bodyPr/>
          <a:lstStyle/>
          <a:p>
            <a:pPr>
              <a:defRPr/>
            </a:pPr>
            <a:fld id="{E7313E20-8CEF-4997-9634-D5316AFA2AAE}" type="slidenum">
              <a:rPr lang="es-ES"/>
              <a:pPr>
                <a:defRPr/>
              </a:pPr>
              <a:t>19</a:t>
            </a:fld>
            <a:endParaRPr lang="es-ES"/>
          </a:p>
        </p:txBody>
      </p:sp>
      <p:sp>
        <p:nvSpPr>
          <p:cNvPr id="30724" name="Rectangle 5"/>
          <p:cNvSpPr>
            <a:spLocks noGrp="1" noChangeArrowheads="1"/>
          </p:cNvSpPr>
          <p:nvPr>
            <p:ph type="title" idx="4294967295"/>
          </p:nvPr>
        </p:nvSpPr>
        <p:spPr/>
        <p:txBody>
          <a:bodyPr/>
          <a:lstStyle/>
          <a:p>
            <a:pPr eaLnBrk="1" hangingPunct="1"/>
            <a:r>
              <a:rPr lang="es-ES_tradnl" b="1" smtClean="0">
                <a:solidFill>
                  <a:srgbClr val="990033"/>
                </a:solidFill>
              </a:rPr>
              <a:t>¿Qué es? </a:t>
            </a:r>
            <a:r>
              <a:rPr lang="es-ES_tradnl" sz="2400" smtClean="0">
                <a:solidFill>
                  <a:srgbClr val="990033"/>
                </a:solidFill>
              </a:rPr>
              <a:t>1</a:t>
            </a:r>
            <a:endParaRPr lang="es-ES" sz="2400" smtClean="0">
              <a:solidFill>
                <a:srgbClr val="990033"/>
              </a:solidFill>
            </a:endParaRPr>
          </a:p>
        </p:txBody>
      </p:sp>
      <p:sp>
        <p:nvSpPr>
          <p:cNvPr id="309254" name="Rectangle 6"/>
          <p:cNvSpPr>
            <a:spLocks noGrp="1" noChangeArrowheads="1"/>
          </p:cNvSpPr>
          <p:nvPr>
            <p:ph type="body" idx="4294967295"/>
          </p:nvPr>
        </p:nvSpPr>
        <p:spPr>
          <a:xfrm>
            <a:off x="500063" y="1428750"/>
            <a:ext cx="1857375" cy="600075"/>
          </a:xfrm>
        </p:spPr>
        <p:txBody>
          <a:bodyPr/>
          <a:lstStyle/>
          <a:p>
            <a:pPr marL="742950" indent="-742950" eaLnBrk="1" hangingPunct="1">
              <a:buFontTx/>
              <a:buNone/>
            </a:pPr>
            <a:r>
              <a:rPr lang="es-ES" sz="2800" i="1" dirty="0" smtClean="0">
                <a:solidFill>
                  <a:schemeClr val="tx1"/>
                </a:solidFill>
              </a:rPr>
              <a:t>Nací en Vic.</a:t>
            </a:r>
          </a:p>
        </p:txBody>
      </p:sp>
      <p:sp>
        <p:nvSpPr>
          <p:cNvPr id="309255" name="Text Box 7"/>
          <p:cNvSpPr txBox="1">
            <a:spLocks noChangeArrowheads="1"/>
          </p:cNvSpPr>
          <p:nvPr/>
        </p:nvSpPr>
        <p:spPr bwMode="auto">
          <a:xfrm>
            <a:off x="285750" y="714375"/>
            <a:ext cx="2286000" cy="579438"/>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Literal</a:t>
            </a:r>
            <a:endParaRPr lang="es-ES" sz="3200" b="1">
              <a:solidFill>
                <a:srgbClr val="990033"/>
              </a:solidFill>
              <a:latin typeface="Arial Narrow" pitchFamily="34" charset="0"/>
            </a:endParaRPr>
          </a:p>
        </p:txBody>
      </p:sp>
      <p:sp>
        <p:nvSpPr>
          <p:cNvPr id="309256" name="Text Box 8"/>
          <p:cNvSpPr txBox="1">
            <a:spLocks noChangeArrowheads="1"/>
          </p:cNvSpPr>
          <p:nvPr/>
        </p:nvSpPr>
        <p:spPr bwMode="auto">
          <a:xfrm>
            <a:off x="3071813" y="714375"/>
            <a:ext cx="2428875" cy="579438"/>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Inferencial</a:t>
            </a:r>
            <a:endParaRPr lang="es-ES" sz="3200" b="1">
              <a:solidFill>
                <a:srgbClr val="990033"/>
              </a:solidFill>
              <a:latin typeface="Arial Narrow" pitchFamily="34" charset="0"/>
            </a:endParaRPr>
          </a:p>
        </p:txBody>
      </p:sp>
      <p:sp>
        <p:nvSpPr>
          <p:cNvPr id="309257" name="Text Box 9"/>
          <p:cNvSpPr txBox="1">
            <a:spLocks noChangeArrowheads="1"/>
          </p:cNvSpPr>
          <p:nvPr/>
        </p:nvSpPr>
        <p:spPr bwMode="auto">
          <a:xfrm>
            <a:off x="6215063" y="714375"/>
            <a:ext cx="2133600" cy="579438"/>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Crítico</a:t>
            </a:r>
            <a:endParaRPr lang="es-ES" sz="3200" b="1">
              <a:solidFill>
                <a:srgbClr val="990033"/>
              </a:solidFill>
              <a:latin typeface="Arial Narrow" pitchFamily="34" charset="0"/>
            </a:endParaRPr>
          </a:p>
        </p:txBody>
      </p:sp>
      <p:sp>
        <p:nvSpPr>
          <p:cNvPr id="309264" name="Text Box 16"/>
          <p:cNvSpPr txBox="1">
            <a:spLocks noChangeArrowheads="1"/>
          </p:cNvSpPr>
          <p:nvPr/>
        </p:nvSpPr>
        <p:spPr bwMode="auto">
          <a:xfrm>
            <a:off x="838200" y="2986088"/>
            <a:ext cx="990600" cy="1370012"/>
          </a:xfrm>
          <a:prstGeom prst="rect">
            <a:avLst/>
          </a:prstGeom>
          <a:solidFill>
            <a:srgbClr val="009999"/>
          </a:solidFill>
          <a:ln w="9525">
            <a:no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 aaaaaaa</a:t>
            </a:r>
            <a:endParaRPr lang="es-ES" sz="1200">
              <a:latin typeface="Arial Narrow" pitchFamily="34" charset="0"/>
            </a:endParaRPr>
          </a:p>
        </p:txBody>
      </p:sp>
      <p:grpSp>
        <p:nvGrpSpPr>
          <p:cNvPr id="2" name="71 Grupo"/>
          <p:cNvGrpSpPr>
            <a:grpSpLocks/>
          </p:cNvGrpSpPr>
          <p:nvPr/>
        </p:nvGrpSpPr>
        <p:grpSpPr bwMode="auto">
          <a:xfrm>
            <a:off x="3429000" y="2833688"/>
            <a:ext cx="1905000" cy="1524000"/>
            <a:chOff x="3429000" y="2833688"/>
            <a:chExt cx="1905000" cy="1524000"/>
          </a:xfrm>
        </p:grpSpPr>
        <p:sp>
          <p:nvSpPr>
            <p:cNvPr id="30774" name="Oval 3"/>
            <p:cNvSpPr>
              <a:spLocks noChangeArrowheads="1"/>
            </p:cNvSpPr>
            <p:nvPr/>
          </p:nvSpPr>
          <p:spPr bwMode="auto">
            <a:xfrm>
              <a:off x="4648200" y="2833688"/>
              <a:ext cx="609600" cy="533400"/>
            </a:xfrm>
            <a:prstGeom prst="ellipse">
              <a:avLst/>
            </a:prstGeom>
            <a:solidFill>
              <a:srgbClr val="FFFF00"/>
            </a:solidFill>
            <a:ln w="9525">
              <a:noFill/>
              <a:round/>
              <a:headEnd/>
              <a:tailEnd/>
            </a:ln>
          </p:spPr>
          <p:txBody>
            <a:bodyPr wrap="none" anchor="ctr"/>
            <a:lstStyle/>
            <a:p>
              <a:endParaRPr lang="es-ES_tradnl"/>
            </a:p>
          </p:txBody>
        </p:sp>
        <p:grpSp>
          <p:nvGrpSpPr>
            <p:cNvPr id="30775" name="Group 10"/>
            <p:cNvGrpSpPr>
              <a:grpSpLocks/>
            </p:cNvGrpSpPr>
            <p:nvPr/>
          </p:nvGrpSpPr>
          <p:grpSpPr bwMode="auto">
            <a:xfrm>
              <a:off x="4800600" y="2986088"/>
              <a:ext cx="533400" cy="1371600"/>
              <a:chOff x="1968" y="1008"/>
              <a:chExt cx="432" cy="1488"/>
            </a:xfrm>
          </p:grpSpPr>
          <p:sp>
            <p:nvSpPr>
              <p:cNvPr id="30782" name="Oval 11"/>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_tradnl"/>
              </a:p>
            </p:txBody>
          </p:sp>
          <p:sp>
            <p:nvSpPr>
              <p:cNvPr id="30783" name="Line 12"/>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30784" name="Line 13"/>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30785" name="Line 14"/>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30786" name="Line 15"/>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sp>
          <p:nvSpPr>
            <p:cNvPr id="30776" name="Text Box 17"/>
            <p:cNvSpPr txBox="1">
              <a:spLocks noChangeArrowheads="1"/>
            </p:cNvSpPr>
            <p:nvPr/>
          </p:nvSpPr>
          <p:spPr bwMode="auto">
            <a:xfrm>
              <a:off x="3429000" y="2986088"/>
              <a:ext cx="838200" cy="1370012"/>
            </a:xfrm>
            <a:prstGeom prst="rect">
              <a:avLst/>
            </a:prstGeom>
            <a:solidFill>
              <a:srgbClr val="009999"/>
            </a:solidFill>
            <a:ln w="9525">
              <a:no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a:t>
              </a:r>
              <a:endParaRPr lang="es-ES" sz="1200">
                <a:latin typeface="Arial Narrow" pitchFamily="34" charset="0"/>
              </a:endParaRPr>
            </a:p>
          </p:txBody>
        </p:sp>
        <p:grpSp>
          <p:nvGrpSpPr>
            <p:cNvPr id="30777" name="Group 18"/>
            <p:cNvGrpSpPr>
              <a:grpSpLocks/>
            </p:cNvGrpSpPr>
            <p:nvPr/>
          </p:nvGrpSpPr>
          <p:grpSpPr bwMode="auto">
            <a:xfrm>
              <a:off x="4267200" y="3062288"/>
              <a:ext cx="609600" cy="1066800"/>
              <a:chOff x="2784" y="2160"/>
              <a:chExt cx="384" cy="672"/>
            </a:xfrm>
          </p:grpSpPr>
          <p:sp>
            <p:nvSpPr>
              <p:cNvPr id="30778" name="Line 19"/>
              <p:cNvSpPr>
                <a:spLocks noChangeShapeType="1"/>
              </p:cNvSpPr>
              <p:nvPr/>
            </p:nvSpPr>
            <p:spPr bwMode="auto">
              <a:xfrm>
                <a:off x="2784" y="2160"/>
                <a:ext cx="384" cy="0"/>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79" name="Line 20"/>
              <p:cNvSpPr>
                <a:spLocks noChangeShapeType="1"/>
              </p:cNvSpPr>
              <p:nvPr/>
            </p:nvSpPr>
            <p:spPr bwMode="auto">
              <a:xfrm flipV="1">
                <a:off x="2784" y="2160"/>
                <a:ext cx="384" cy="43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80" name="Line 21"/>
              <p:cNvSpPr>
                <a:spLocks noChangeShapeType="1"/>
              </p:cNvSpPr>
              <p:nvPr/>
            </p:nvSpPr>
            <p:spPr bwMode="auto">
              <a:xfrm flipV="1">
                <a:off x="2784" y="2160"/>
                <a:ext cx="384" cy="19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81" name="Line 22"/>
              <p:cNvSpPr>
                <a:spLocks noChangeShapeType="1"/>
              </p:cNvSpPr>
              <p:nvPr/>
            </p:nvSpPr>
            <p:spPr bwMode="auto">
              <a:xfrm flipV="1">
                <a:off x="2784" y="2208"/>
                <a:ext cx="384" cy="624"/>
              </a:xfrm>
              <a:prstGeom prst="line">
                <a:avLst/>
              </a:prstGeom>
              <a:noFill/>
              <a:ln w="9525">
                <a:solidFill>
                  <a:schemeClr val="tx1"/>
                </a:solidFill>
                <a:prstDash val="dash"/>
                <a:round/>
                <a:headEnd type="triangle" w="med" len="med"/>
                <a:tailEnd type="triangle" w="med" len="med"/>
              </a:ln>
            </p:spPr>
            <p:txBody>
              <a:bodyPr/>
              <a:lstStyle/>
              <a:p>
                <a:endParaRPr lang="es-ES"/>
              </a:p>
            </p:txBody>
          </p:sp>
        </p:grpSp>
      </p:grpSp>
      <p:sp>
        <p:nvSpPr>
          <p:cNvPr id="309282" name="Text Box 34"/>
          <p:cNvSpPr txBox="1">
            <a:spLocks noChangeArrowheads="1"/>
          </p:cNvSpPr>
          <p:nvPr/>
        </p:nvSpPr>
        <p:spPr bwMode="auto">
          <a:xfrm>
            <a:off x="0" y="4643438"/>
            <a:ext cx="2714625" cy="1717675"/>
          </a:xfrm>
          <a:prstGeom prst="rect">
            <a:avLst/>
          </a:prstGeom>
          <a:noFill/>
          <a:ln w="9525">
            <a:noFill/>
            <a:miter lim="800000"/>
            <a:headEnd/>
            <a:tailEnd/>
          </a:ln>
        </p:spPr>
        <p:txBody>
          <a:bodyPr>
            <a:spAutoFit/>
          </a:bodyPr>
          <a:lstStyle/>
          <a:p>
            <a:pPr>
              <a:spcBef>
                <a:spcPct val="20000"/>
              </a:spcBef>
            </a:pPr>
            <a:r>
              <a:rPr lang="es-ES_tradnl">
                <a:latin typeface="Arial Narrow" pitchFamily="34" charset="0"/>
              </a:rPr>
              <a:t>Mucho consenso</a:t>
            </a:r>
          </a:p>
          <a:p>
            <a:pPr>
              <a:spcBef>
                <a:spcPct val="20000"/>
              </a:spcBef>
            </a:pPr>
            <a:r>
              <a:rPr lang="es-ES_tradnl">
                <a:latin typeface="Arial Narrow" pitchFamily="34" charset="0"/>
              </a:rPr>
              <a:t>Universal, atemporal</a:t>
            </a:r>
          </a:p>
          <a:p>
            <a:pPr>
              <a:spcBef>
                <a:spcPct val="20000"/>
              </a:spcBef>
            </a:pPr>
            <a:r>
              <a:rPr lang="es-ES_tradnl">
                <a:latin typeface="Arial Narrow" pitchFamily="34" charset="0"/>
              </a:rPr>
              <a:t>Rec. léxicos, sintácticos semánticos</a:t>
            </a:r>
            <a:endParaRPr lang="es-ES">
              <a:latin typeface="Arial Narrow" pitchFamily="34" charset="0"/>
            </a:endParaRPr>
          </a:p>
        </p:txBody>
      </p:sp>
      <p:sp>
        <p:nvSpPr>
          <p:cNvPr id="309283" name="Text Box 35"/>
          <p:cNvSpPr txBox="1">
            <a:spLocks noChangeArrowheads="1"/>
          </p:cNvSpPr>
          <p:nvPr/>
        </p:nvSpPr>
        <p:spPr bwMode="auto">
          <a:xfrm>
            <a:off x="2643188" y="4643438"/>
            <a:ext cx="2786062" cy="1347787"/>
          </a:xfrm>
          <a:prstGeom prst="rect">
            <a:avLst/>
          </a:prstGeom>
          <a:noFill/>
          <a:ln w="9525">
            <a:noFill/>
            <a:miter lim="800000"/>
            <a:headEnd/>
            <a:tailEnd/>
          </a:ln>
        </p:spPr>
        <p:txBody>
          <a:bodyPr>
            <a:spAutoFit/>
          </a:bodyPr>
          <a:lstStyle/>
          <a:p>
            <a:pPr>
              <a:spcBef>
                <a:spcPct val="20000"/>
              </a:spcBef>
            </a:pPr>
            <a:r>
              <a:rPr lang="es-ES_tradnl">
                <a:latin typeface="Arial Narrow" pitchFamily="34" charset="0"/>
              </a:rPr>
              <a:t>Bastante consenso</a:t>
            </a:r>
          </a:p>
          <a:p>
            <a:pPr>
              <a:spcBef>
                <a:spcPct val="20000"/>
              </a:spcBef>
            </a:pPr>
            <a:r>
              <a:rPr lang="es-ES_tradnl">
                <a:latin typeface="Arial Narrow" pitchFamily="34" charset="0"/>
              </a:rPr>
              <a:t>Bastante universal</a:t>
            </a:r>
          </a:p>
          <a:p>
            <a:pPr>
              <a:spcBef>
                <a:spcPct val="20000"/>
              </a:spcBef>
            </a:pPr>
            <a:r>
              <a:rPr lang="es-ES_tradnl">
                <a:latin typeface="Arial Narrow" pitchFamily="34" charset="0"/>
              </a:rPr>
              <a:t>+ rec. pragmáticos</a:t>
            </a:r>
            <a:endParaRPr lang="es-ES">
              <a:latin typeface="Arial Narrow" pitchFamily="34" charset="0"/>
            </a:endParaRPr>
          </a:p>
        </p:txBody>
      </p:sp>
      <p:sp>
        <p:nvSpPr>
          <p:cNvPr id="309284" name="Text Box 36"/>
          <p:cNvSpPr txBox="1">
            <a:spLocks noChangeArrowheads="1"/>
          </p:cNvSpPr>
          <p:nvPr/>
        </p:nvSpPr>
        <p:spPr bwMode="auto">
          <a:xfrm>
            <a:off x="5643563" y="4643438"/>
            <a:ext cx="3240087" cy="1347787"/>
          </a:xfrm>
          <a:prstGeom prst="rect">
            <a:avLst/>
          </a:prstGeom>
          <a:noFill/>
          <a:ln w="9525">
            <a:noFill/>
            <a:miter lim="800000"/>
            <a:headEnd/>
            <a:tailEnd/>
          </a:ln>
        </p:spPr>
        <p:txBody>
          <a:bodyPr>
            <a:spAutoFit/>
          </a:bodyPr>
          <a:lstStyle/>
          <a:p>
            <a:pPr>
              <a:spcBef>
                <a:spcPct val="20000"/>
              </a:spcBef>
            </a:pPr>
            <a:r>
              <a:rPr lang="es-ES_tradnl">
                <a:latin typeface="Arial Narrow" pitchFamily="34" charset="0"/>
              </a:rPr>
              <a:t>Menos consenso</a:t>
            </a:r>
          </a:p>
          <a:p>
            <a:pPr>
              <a:spcBef>
                <a:spcPct val="20000"/>
              </a:spcBef>
            </a:pPr>
            <a:r>
              <a:rPr lang="es-ES_tradnl">
                <a:latin typeface="Arial Narrow" pitchFamily="34" charset="0"/>
              </a:rPr>
              <a:t>Local, temporal</a:t>
            </a:r>
          </a:p>
          <a:p>
            <a:pPr>
              <a:spcBef>
                <a:spcPct val="20000"/>
              </a:spcBef>
            </a:pPr>
            <a:r>
              <a:rPr lang="es-ES_tradnl">
                <a:latin typeface="Arial Narrow" pitchFamily="34" charset="0"/>
              </a:rPr>
              <a:t>+ rec. culturales, políticos</a:t>
            </a:r>
          </a:p>
        </p:txBody>
      </p:sp>
      <p:grpSp>
        <p:nvGrpSpPr>
          <p:cNvPr id="5" name="72 Grupo"/>
          <p:cNvGrpSpPr>
            <a:grpSpLocks/>
          </p:cNvGrpSpPr>
          <p:nvPr/>
        </p:nvGrpSpPr>
        <p:grpSpPr bwMode="auto">
          <a:xfrm>
            <a:off x="5643563" y="2571750"/>
            <a:ext cx="3348037" cy="1943100"/>
            <a:chOff x="5643563" y="2571750"/>
            <a:chExt cx="3348037" cy="1943100"/>
          </a:xfrm>
        </p:grpSpPr>
        <p:sp>
          <p:nvSpPr>
            <p:cNvPr id="30737" name="Rectangle 4"/>
            <p:cNvSpPr>
              <a:spLocks noChangeArrowheads="1"/>
            </p:cNvSpPr>
            <p:nvPr/>
          </p:nvSpPr>
          <p:spPr bwMode="auto">
            <a:xfrm>
              <a:off x="5643563" y="2576513"/>
              <a:ext cx="3276600" cy="1938337"/>
            </a:xfrm>
            <a:prstGeom prst="rect">
              <a:avLst/>
            </a:prstGeom>
            <a:solidFill>
              <a:srgbClr val="CCCC00"/>
            </a:solidFill>
            <a:ln w="9525">
              <a:noFill/>
              <a:miter lim="800000"/>
              <a:headEnd/>
              <a:tailEnd/>
            </a:ln>
          </p:spPr>
          <p:txBody>
            <a:bodyPr wrap="none" anchor="ctr"/>
            <a:lstStyle/>
            <a:p>
              <a:endParaRPr lang="es-ES_tradnl"/>
            </a:p>
          </p:txBody>
        </p:sp>
        <p:grpSp>
          <p:nvGrpSpPr>
            <p:cNvPr id="30738" name="Group 23"/>
            <p:cNvGrpSpPr>
              <a:grpSpLocks/>
            </p:cNvGrpSpPr>
            <p:nvPr/>
          </p:nvGrpSpPr>
          <p:grpSpPr bwMode="auto">
            <a:xfrm>
              <a:off x="5943600" y="2952750"/>
              <a:ext cx="838200" cy="1371600"/>
              <a:chOff x="3744" y="1872"/>
              <a:chExt cx="528" cy="864"/>
            </a:xfrm>
          </p:grpSpPr>
          <p:grpSp>
            <p:nvGrpSpPr>
              <p:cNvPr id="30764" name="Group 24"/>
              <p:cNvGrpSpPr>
                <a:grpSpLocks/>
              </p:cNvGrpSpPr>
              <p:nvPr/>
            </p:nvGrpSpPr>
            <p:grpSpPr bwMode="auto">
              <a:xfrm>
                <a:off x="3744" y="1872"/>
                <a:ext cx="336" cy="864"/>
                <a:chOff x="1968" y="1008"/>
                <a:chExt cx="432" cy="1488"/>
              </a:xfrm>
            </p:grpSpPr>
            <p:sp>
              <p:nvSpPr>
                <p:cNvPr id="30769" name="Oval 25"/>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_tradnl"/>
                </a:p>
              </p:txBody>
            </p:sp>
            <p:sp>
              <p:nvSpPr>
                <p:cNvPr id="30770" name="Line 26"/>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30771" name="Line 27"/>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30772" name="Line 28"/>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30773" name="Line 29"/>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grpSp>
            <p:nvGrpSpPr>
              <p:cNvPr id="30765" name="Group 30"/>
              <p:cNvGrpSpPr>
                <a:grpSpLocks/>
              </p:cNvGrpSpPr>
              <p:nvPr/>
            </p:nvGrpSpPr>
            <p:grpSpPr bwMode="auto">
              <a:xfrm>
                <a:off x="3888" y="1920"/>
                <a:ext cx="384" cy="96"/>
                <a:chOff x="4128" y="2400"/>
                <a:chExt cx="288" cy="96"/>
              </a:xfrm>
            </p:grpSpPr>
            <p:sp>
              <p:nvSpPr>
                <p:cNvPr id="30766" name="Line 31"/>
                <p:cNvSpPr>
                  <a:spLocks noChangeShapeType="1"/>
                </p:cNvSpPr>
                <p:nvPr/>
              </p:nvSpPr>
              <p:spPr bwMode="auto">
                <a:xfrm>
                  <a:off x="4128" y="2400"/>
                  <a:ext cx="288" cy="0"/>
                </a:xfrm>
                <a:prstGeom prst="line">
                  <a:avLst/>
                </a:prstGeom>
                <a:noFill/>
                <a:ln w="9525">
                  <a:solidFill>
                    <a:schemeClr val="tx1"/>
                  </a:solidFill>
                  <a:round/>
                  <a:headEnd/>
                  <a:tailEnd type="triangle" w="med" len="med"/>
                </a:ln>
              </p:spPr>
              <p:txBody>
                <a:bodyPr/>
                <a:lstStyle/>
                <a:p>
                  <a:endParaRPr lang="es-ES"/>
                </a:p>
              </p:txBody>
            </p:sp>
            <p:sp>
              <p:nvSpPr>
                <p:cNvPr id="30767" name="Line 32"/>
                <p:cNvSpPr>
                  <a:spLocks noChangeShapeType="1"/>
                </p:cNvSpPr>
                <p:nvPr/>
              </p:nvSpPr>
              <p:spPr bwMode="auto">
                <a:xfrm>
                  <a:off x="4128" y="2448"/>
                  <a:ext cx="288" cy="0"/>
                </a:xfrm>
                <a:prstGeom prst="line">
                  <a:avLst/>
                </a:prstGeom>
                <a:noFill/>
                <a:ln w="9525">
                  <a:solidFill>
                    <a:schemeClr val="tx1"/>
                  </a:solidFill>
                  <a:round/>
                  <a:headEnd/>
                  <a:tailEnd type="triangle" w="med" len="med"/>
                </a:ln>
              </p:spPr>
              <p:txBody>
                <a:bodyPr/>
                <a:lstStyle/>
                <a:p>
                  <a:endParaRPr lang="es-ES"/>
                </a:p>
              </p:txBody>
            </p:sp>
            <p:sp>
              <p:nvSpPr>
                <p:cNvPr id="30768" name="Line 33"/>
                <p:cNvSpPr>
                  <a:spLocks noChangeShapeType="1"/>
                </p:cNvSpPr>
                <p:nvPr/>
              </p:nvSpPr>
              <p:spPr bwMode="auto">
                <a:xfrm>
                  <a:off x="4128" y="2496"/>
                  <a:ext cx="288" cy="0"/>
                </a:xfrm>
                <a:prstGeom prst="line">
                  <a:avLst/>
                </a:prstGeom>
                <a:noFill/>
                <a:ln w="9525">
                  <a:solidFill>
                    <a:schemeClr val="tx1"/>
                  </a:solidFill>
                  <a:round/>
                  <a:headEnd/>
                  <a:tailEnd type="triangle" w="med" len="med"/>
                </a:ln>
              </p:spPr>
              <p:txBody>
                <a:bodyPr/>
                <a:lstStyle/>
                <a:p>
                  <a:endParaRPr lang="es-ES"/>
                </a:p>
              </p:txBody>
            </p:sp>
          </p:grpSp>
        </p:grpSp>
        <p:grpSp>
          <p:nvGrpSpPr>
            <p:cNvPr id="30739" name="Group 37"/>
            <p:cNvGrpSpPr>
              <a:grpSpLocks/>
            </p:cNvGrpSpPr>
            <p:nvPr/>
          </p:nvGrpSpPr>
          <p:grpSpPr bwMode="auto">
            <a:xfrm>
              <a:off x="8458200" y="2571750"/>
              <a:ext cx="533400" cy="1371600"/>
              <a:chOff x="1968" y="1008"/>
              <a:chExt cx="432" cy="1488"/>
            </a:xfrm>
          </p:grpSpPr>
          <p:sp>
            <p:nvSpPr>
              <p:cNvPr id="30759" name="Oval 38"/>
              <p:cNvSpPr>
                <a:spLocks noChangeArrowheads="1"/>
              </p:cNvSpPr>
              <p:nvPr/>
            </p:nvSpPr>
            <p:spPr bwMode="ltGray">
              <a:xfrm>
                <a:off x="2064" y="1008"/>
                <a:ext cx="192" cy="288"/>
              </a:xfrm>
              <a:prstGeom prst="ellipse">
                <a:avLst/>
              </a:prstGeom>
              <a:solidFill>
                <a:srgbClr val="B2B2B2"/>
              </a:solidFill>
              <a:ln w="9525">
                <a:solidFill>
                  <a:srgbClr val="B2B2B2"/>
                </a:solidFill>
                <a:round/>
                <a:headEnd/>
                <a:tailEnd/>
              </a:ln>
            </p:spPr>
            <p:txBody>
              <a:bodyPr wrap="none" anchor="ctr"/>
              <a:lstStyle/>
              <a:p>
                <a:endParaRPr lang="es-ES_tradnl"/>
              </a:p>
            </p:txBody>
          </p:sp>
          <p:sp>
            <p:nvSpPr>
              <p:cNvPr id="30760" name="Line 39"/>
              <p:cNvSpPr>
                <a:spLocks noChangeShapeType="1"/>
              </p:cNvSpPr>
              <p:nvPr/>
            </p:nvSpPr>
            <p:spPr bwMode="ltGray">
              <a:xfrm>
                <a:off x="2160" y="1152"/>
                <a:ext cx="0" cy="864"/>
              </a:xfrm>
              <a:prstGeom prst="line">
                <a:avLst/>
              </a:prstGeom>
              <a:noFill/>
              <a:ln w="76200">
                <a:solidFill>
                  <a:srgbClr val="B2B2B2"/>
                </a:solidFill>
                <a:round/>
                <a:headEnd/>
                <a:tailEnd/>
              </a:ln>
            </p:spPr>
            <p:txBody>
              <a:bodyPr wrap="none" anchor="ctr"/>
              <a:lstStyle/>
              <a:p>
                <a:endParaRPr lang="es-ES"/>
              </a:p>
            </p:txBody>
          </p:sp>
          <p:sp>
            <p:nvSpPr>
              <p:cNvPr id="30761" name="Line 40"/>
              <p:cNvSpPr>
                <a:spLocks noChangeShapeType="1"/>
              </p:cNvSpPr>
              <p:nvPr/>
            </p:nvSpPr>
            <p:spPr bwMode="ltGray">
              <a:xfrm>
                <a:off x="2160" y="1968"/>
                <a:ext cx="144" cy="528"/>
              </a:xfrm>
              <a:prstGeom prst="line">
                <a:avLst/>
              </a:prstGeom>
              <a:noFill/>
              <a:ln w="76200">
                <a:solidFill>
                  <a:srgbClr val="B2B2B2"/>
                </a:solidFill>
                <a:round/>
                <a:headEnd/>
                <a:tailEnd/>
              </a:ln>
            </p:spPr>
            <p:txBody>
              <a:bodyPr wrap="none" anchor="ctr"/>
              <a:lstStyle/>
              <a:p>
                <a:endParaRPr lang="es-ES"/>
              </a:p>
            </p:txBody>
          </p:sp>
          <p:sp>
            <p:nvSpPr>
              <p:cNvPr id="30762" name="Line 41"/>
              <p:cNvSpPr>
                <a:spLocks noChangeShapeType="1"/>
              </p:cNvSpPr>
              <p:nvPr/>
            </p:nvSpPr>
            <p:spPr bwMode="ltGray">
              <a:xfrm flipH="1">
                <a:off x="1968" y="1968"/>
                <a:ext cx="192" cy="528"/>
              </a:xfrm>
              <a:prstGeom prst="line">
                <a:avLst/>
              </a:prstGeom>
              <a:noFill/>
              <a:ln w="76200">
                <a:solidFill>
                  <a:srgbClr val="B2B2B2"/>
                </a:solidFill>
                <a:round/>
                <a:headEnd/>
                <a:tailEnd/>
              </a:ln>
            </p:spPr>
            <p:txBody>
              <a:bodyPr wrap="none" anchor="ctr"/>
              <a:lstStyle/>
              <a:p>
                <a:endParaRPr lang="es-ES"/>
              </a:p>
            </p:txBody>
          </p:sp>
          <p:sp>
            <p:nvSpPr>
              <p:cNvPr id="30763" name="Line 42"/>
              <p:cNvSpPr>
                <a:spLocks noChangeShapeType="1"/>
              </p:cNvSpPr>
              <p:nvPr/>
            </p:nvSpPr>
            <p:spPr bwMode="ltGray">
              <a:xfrm>
                <a:off x="1968" y="1536"/>
                <a:ext cx="432" cy="0"/>
              </a:xfrm>
              <a:prstGeom prst="line">
                <a:avLst/>
              </a:prstGeom>
              <a:noFill/>
              <a:ln w="76200">
                <a:solidFill>
                  <a:srgbClr val="B2B2B2"/>
                </a:solidFill>
                <a:round/>
                <a:headEnd/>
                <a:tailEnd/>
              </a:ln>
            </p:spPr>
            <p:txBody>
              <a:bodyPr wrap="none" anchor="ctr"/>
              <a:lstStyle/>
              <a:p>
                <a:endParaRPr lang="es-ES"/>
              </a:p>
            </p:txBody>
          </p:sp>
        </p:grpSp>
        <p:grpSp>
          <p:nvGrpSpPr>
            <p:cNvPr id="30740" name="Group 43"/>
            <p:cNvGrpSpPr>
              <a:grpSpLocks/>
            </p:cNvGrpSpPr>
            <p:nvPr/>
          </p:nvGrpSpPr>
          <p:grpSpPr bwMode="auto">
            <a:xfrm>
              <a:off x="8305800" y="2724150"/>
              <a:ext cx="533400" cy="1371600"/>
              <a:chOff x="1968" y="1008"/>
              <a:chExt cx="432" cy="1488"/>
            </a:xfrm>
          </p:grpSpPr>
          <p:sp>
            <p:nvSpPr>
              <p:cNvPr id="30754" name="Oval 44"/>
              <p:cNvSpPr>
                <a:spLocks noChangeArrowheads="1"/>
              </p:cNvSpPr>
              <p:nvPr/>
            </p:nvSpPr>
            <p:spPr bwMode="ltGray">
              <a:xfrm>
                <a:off x="2064" y="1008"/>
                <a:ext cx="192" cy="288"/>
              </a:xfrm>
              <a:prstGeom prst="ellipse">
                <a:avLst/>
              </a:prstGeom>
              <a:solidFill>
                <a:srgbClr val="5F5F5F"/>
              </a:solidFill>
              <a:ln w="9525">
                <a:solidFill>
                  <a:srgbClr val="5F5F5F"/>
                </a:solidFill>
                <a:round/>
                <a:headEnd/>
                <a:tailEnd/>
              </a:ln>
            </p:spPr>
            <p:txBody>
              <a:bodyPr wrap="none" anchor="ctr"/>
              <a:lstStyle/>
              <a:p>
                <a:endParaRPr lang="es-ES_tradnl"/>
              </a:p>
            </p:txBody>
          </p:sp>
          <p:sp>
            <p:nvSpPr>
              <p:cNvPr id="30755" name="Line 45"/>
              <p:cNvSpPr>
                <a:spLocks noChangeShapeType="1"/>
              </p:cNvSpPr>
              <p:nvPr/>
            </p:nvSpPr>
            <p:spPr bwMode="ltGray">
              <a:xfrm>
                <a:off x="2160" y="1152"/>
                <a:ext cx="0" cy="864"/>
              </a:xfrm>
              <a:prstGeom prst="line">
                <a:avLst/>
              </a:prstGeom>
              <a:noFill/>
              <a:ln w="76200">
                <a:solidFill>
                  <a:srgbClr val="5F5F5F"/>
                </a:solidFill>
                <a:round/>
                <a:headEnd/>
                <a:tailEnd/>
              </a:ln>
            </p:spPr>
            <p:txBody>
              <a:bodyPr wrap="none" anchor="ctr"/>
              <a:lstStyle/>
              <a:p>
                <a:endParaRPr lang="es-ES"/>
              </a:p>
            </p:txBody>
          </p:sp>
          <p:sp>
            <p:nvSpPr>
              <p:cNvPr id="30756" name="Line 46"/>
              <p:cNvSpPr>
                <a:spLocks noChangeShapeType="1"/>
              </p:cNvSpPr>
              <p:nvPr/>
            </p:nvSpPr>
            <p:spPr bwMode="ltGray">
              <a:xfrm>
                <a:off x="2160" y="1968"/>
                <a:ext cx="144" cy="528"/>
              </a:xfrm>
              <a:prstGeom prst="line">
                <a:avLst/>
              </a:prstGeom>
              <a:noFill/>
              <a:ln w="76200">
                <a:solidFill>
                  <a:srgbClr val="5F5F5F"/>
                </a:solidFill>
                <a:round/>
                <a:headEnd/>
                <a:tailEnd/>
              </a:ln>
            </p:spPr>
            <p:txBody>
              <a:bodyPr wrap="none" anchor="ctr"/>
              <a:lstStyle/>
              <a:p>
                <a:endParaRPr lang="es-ES"/>
              </a:p>
            </p:txBody>
          </p:sp>
          <p:sp>
            <p:nvSpPr>
              <p:cNvPr id="30757" name="Line 47"/>
              <p:cNvSpPr>
                <a:spLocks noChangeShapeType="1"/>
              </p:cNvSpPr>
              <p:nvPr/>
            </p:nvSpPr>
            <p:spPr bwMode="ltGray">
              <a:xfrm flipH="1">
                <a:off x="1968" y="1968"/>
                <a:ext cx="192" cy="528"/>
              </a:xfrm>
              <a:prstGeom prst="line">
                <a:avLst/>
              </a:prstGeom>
              <a:noFill/>
              <a:ln w="76200">
                <a:solidFill>
                  <a:srgbClr val="5F5F5F"/>
                </a:solidFill>
                <a:round/>
                <a:headEnd/>
                <a:tailEnd/>
              </a:ln>
            </p:spPr>
            <p:txBody>
              <a:bodyPr wrap="none" anchor="ctr"/>
              <a:lstStyle/>
              <a:p>
                <a:endParaRPr lang="es-ES"/>
              </a:p>
            </p:txBody>
          </p:sp>
          <p:sp>
            <p:nvSpPr>
              <p:cNvPr id="30758" name="Line 48"/>
              <p:cNvSpPr>
                <a:spLocks noChangeShapeType="1"/>
              </p:cNvSpPr>
              <p:nvPr/>
            </p:nvSpPr>
            <p:spPr bwMode="ltGray">
              <a:xfrm>
                <a:off x="1968" y="1536"/>
                <a:ext cx="432" cy="0"/>
              </a:xfrm>
              <a:prstGeom prst="line">
                <a:avLst/>
              </a:prstGeom>
              <a:noFill/>
              <a:ln w="76200">
                <a:solidFill>
                  <a:srgbClr val="5F5F5F"/>
                </a:solidFill>
                <a:round/>
                <a:headEnd/>
                <a:tailEnd/>
              </a:ln>
            </p:spPr>
            <p:txBody>
              <a:bodyPr wrap="none" anchor="ctr"/>
              <a:lstStyle/>
              <a:p>
                <a:endParaRPr lang="es-ES"/>
              </a:p>
            </p:txBody>
          </p:sp>
        </p:grpSp>
        <p:grpSp>
          <p:nvGrpSpPr>
            <p:cNvPr id="30741" name="Group 49"/>
            <p:cNvGrpSpPr>
              <a:grpSpLocks/>
            </p:cNvGrpSpPr>
            <p:nvPr/>
          </p:nvGrpSpPr>
          <p:grpSpPr bwMode="auto">
            <a:xfrm>
              <a:off x="6781800" y="2876550"/>
              <a:ext cx="1828800" cy="1455738"/>
              <a:chOff x="4416" y="2592"/>
              <a:chExt cx="1152" cy="917"/>
            </a:xfrm>
          </p:grpSpPr>
          <p:sp>
            <p:nvSpPr>
              <p:cNvPr id="30742" name="Text Box 50"/>
              <p:cNvSpPr txBox="1">
                <a:spLocks noChangeArrowheads="1"/>
              </p:cNvSpPr>
              <p:nvPr/>
            </p:nvSpPr>
            <p:spPr bwMode="auto">
              <a:xfrm>
                <a:off x="4416" y="2640"/>
                <a:ext cx="528" cy="869"/>
              </a:xfrm>
              <a:prstGeom prst="rect">
                <a:avLst/>
              </a:prstGeom>
              <a:solidFill>
                <a:srgbClr val="009999"/>
              </a:solidFill>
              <a:ln w="9525">
                <a:solidFill>
                  <a:srgbClr val="00CC00"/>
                </a:solid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a:t>
                </a:r>
                <a:endParaRPr lang="es-ES" sz="1200">
                  <a:latin typeface="Arial Narrow" pitchFamily="34" charset="0"/>
                </a:endParaRPr>
              </a:p>
            </p:txBody>
          </p:sp>
          <p:grpSp>
            <p:nvGrpSpPr>
              <p:cNvPr id="30743" name="Group 51"/>
              <p:cNvGrpSpPr>
                <a:grpSpLocks/>
              </p:cNvGrpSpPr>
              <p:nvPr/>
            </p:nvGrpSpPr>
            <p:grpSpPr bwMode="auto">
              <a:xfrm>
                <a:off x="5232" y="2592"/>
                <a:ext cx="336" cy="864"/>
                <a:chOff x="1968" y="1008"/>
                <a:chExt cx="432" cy="1488"/>
              </a:xfrm>
            </p:grpSpPr>
            <p:sp>
              <p:nvSpPr>
                <p:cNvPr id="30749" name="Oval 52"/>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_tradnl"/>
                </a:p>
              </p:txBody>
            </p:sp>
            <p:sp>
              <p:nvSpPr>
                <p:cNvPr id="30750" name="Line 53"/>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30751" name="Line 54"/>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30752" name="Line 55"/>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30753" name="Line 56"/>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grpSp>
            <p:nvGrpSpPr>
              <p:cNvPr id="30744" name="Group 57"/>
              <p:cNvGrpSpPr>
                <a:grpSpLocks/>
              </p:cNvGrpSpPr>
              <p:nvPr/>
            </p:nvGrpSpPr>
            <p:grpSpPr bwMode="auto">
              <a:xfrm>
                <a:off x="4944" y="2688"/>
                <a:ext cx="384" cy="672"/>
                <a:chOff x="2784" y="2160"/>
                <a:chExt cx="384" cy="672"/>
              </a:xfrm>
            </p:grpSpPr>
            <p:sp>
              <p:nvSpPr>
                <p:cNvPr id="30745" name="Line 58"/>
                <p:cNvSpPr>
                  <a:spLocks noChangeShapeType="1"/>
                </p:cNvSpPr>
                <p:nvPr/>
              </p:nvSpPr>
              <p:spPr bwMode="auto">
                <a:xfrm>
                  <a:off x="2784" y="2160"/>
                  <a:ext cx="384" cy="0"/>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46" name="Line 59"/>
                <p:cNvSpPr>
                  <a:spLocks noChangeShapeType="1"/>
                </p:cNvSpPr>
                <p:nvPr/>
              </p:nvSpPr>
              <p:spPr bwMode="auto">
                <a:xfrm flipV="1">
                  <a:off x="2784" y="2160"/>
                  <a:ext cx="384" cy="43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47" name="Line 60"/>
                <p:cNvSpPr>
                  <a:spLocks noChangeShapeType="1"/>
                </p:cNvSpPr>
                <p:nvPr/>
              </p:nvSpPr>
              <p:spPr bwMode="auto">
                <a:xfrm flipV="1">
                  <a:off x="2784" y="2160"/>
                  <a:ext cx="384" cy="19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30748" name="Line 61"/>
                <p:cNvSpPr>
                  <a:spLocks noChangeShapeType="1"/>
                </p:cNvSpPr>
                <p:nvPr/>
              </p:nvSpPr>
              <p:spPr bwMode="auto">
                <a:xfrm flipV="1">
                  <a:off x="2784" y="2208"/>
                  <a:ext cx="384" cy="624"/>
                </a:xfrm>
                <a:prstGeom prst="line">
                  <a:avLst/>
                </a:prstGeom>
                <a:noFill/>
                <a:ln w="9525">
                  <a:solidFill>
                    <a:schemeClr val="tx1"/>
                  </a:solidFill>
                  <a:prstDash val="dash"/>
                  <a:round/>
                  <a:headEnd type="triangle" w="med" len="med"/>
                  <a:tailEnd type="triangle" w="med" len="med"/>
                </a:ln>
              </p:spPr>
              <p:txBody>
                <a:bodyPr/>
                <a:lstStyle/>
                <a:p>
                  <a:endParaRPr lang="es-ES"/>
                </a:p>
              </p:txBody>
            </p:sp>
          </p:grpSp>
        </p:grpSp>
      </p:grpSp>
      <p:sp>
        <p:nvSpPr>
          <p:cNvPr id="67" name="66 CuadroTexto"/>
          <p:cNvSpPr txBox="1">
            <a:spLocks noChangeArrowheads="1"/>
          </p:cNvSpPr>
          <p:nvPr/>
        </p:nvSpPr>
        <p:spPr bwMode="auto">
          <a:xfrm>
            <a:off x="3071813" y="1428750"/>
            <a:ext cx="2286000" cy="954088"/>
          </a:xfrm>
          <a:prstGeom prst="rect">
            <a:avLst/>
          </a:prstGeom>
          <a:noFill/>
          <a:ln w="9525">
            <a:noFill/>
            <a:miter lim="800000"/>
            <a:headEnd/>
            <a:tailEnd/>
          </a:ln>
        </p:spPr>
        <p:txBody>
          <a:bodyPr>
            <a:spAutoFit/>
          </a:bodyPr>
          <a:lstStyle/>
          <a:p>
            <a:r>
              <a:rPr lang="es-ES" sz="2800" i="1">
                <a:latin typeface="Arial Narrow" pitchFamily="34" charset="0"/>
              </a:rPr>
              <a:t>Soy catalán pero no tacaño.</a:t>
            </a:r>
          </a:p>
        </p:txBody>
      </p:sp>
      <p:sp>
        <p:nvSpPr>
          <p:cNvPr id="68" name="67 CuadroTexto"/>
          <p:cNvSpPr txBox="1">
            <a:spLocks noChangeArrowheads="1"/>
          </p:cNvSpPr>
          <p:nvPr/>
        </p:nvSpPr>
        <p:spPr bwMode="auto">
          <a:xfrm>
            <a:off x="6072188" y="1428750"/>
            <a:ext cx="2643187" cy="954088"/>
          </a:xfrm>
          <a:prstGeom prst="rect">
            <a:avLst/>
          </a:prstGeom>
          <a:noFill/>
          <a:ln w="9525">
            <a:noFill/>
            <a:miter lim="800000"/>
            <a:headEnd/>
            <a:tailEnd/>
          </a:ln>
        </p:spPr>
        <p:txBody>
          <a:bodyPr>
            <a:spAutoFit/>
          </a:bodyPr>
          <a:lstStyle/>
          <a:p>
            <a:r>
              <a:rPr lang="es-ES" sz="2800" i="1">
                <a:latin typeface="Arial Narrow" pitchFamily="34" charset="0"/>
              </a:rPr>
              <a:t>Soy catalán pero no insolidario.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5"/>
                                        </p:tgtEl>
                                        <p:attrNameLst>
                                          <p:attrName>style.visibility</p:attrName>
                                        </p:attrNameLst>
                                      </p:cBhvr>
                                      <p:to>
                                        <p:strVal val="visible"/>
                                      </p:to>
                                    </p:set>
                                    <p:animEffect transition="in" filter="dissolve">
                                      <p:cBhvr>
                                        <p:cTn id="7" dur="500"/>
                                        <p:tgtEl>
                                          <p:spTgt spid="3092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256"/>
                                        </p:tgtEl>
                                        <p:attrNameLst>
                                          <p:attrName>style.visibility</p:attrName>
                                        </p:attrNameLst>
                                      </p:cBhvr>
                                      <p:to>
                                        <p:strVal val="visible"/>
                                      </p:to>
                                    </p:set>
                                    <p:animEffect transition="in" filter="dissolve">
                                      <p:cBhvr>
                                        <p:cTn id="12" dur="500"/>
                                        <p:tgtEl>
                                          <p:spTgt spid="3092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57"/>
                                        </p:tgtEl>
                                        <p:attrNameLst>
                                          <p:attrName>style.visibility</p:attrName>
                                        </p:attrNameLst>
                                      </p:cBhvr>
                                      <p:to>
                                        <p:strVal val="visible"/>
                                      </p:to>
                                    </p:set>
                                    <p:animEffect transition="in" filter="dissolve">
                                      <p:cBhvr>
                                        <p:cTn id="17" dur="500"/>
                                        <p:tgtEl>
                                          <p:spTgt spid="3092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254">
                                            <p:txEl>
                                              <p:pRg st="0" end="0"/>
                                            </p:txEl>
                                          </p:spTgt>
                                        </p:tgtEl>
                                        <p:attrNameLst>
                                          <p:attrName>style.visibility</p:attrName>
                                        </p:attrNameLst>
                                      </p:cBhvr>
                                      <p:to>
                                        <p:strVal val="visible"/>
                                      </p:to>
                                    </p:set>
                                    <p:animEffect transition="in" filter="dissolve">
                                      <p:cBhvr>
                                        <p:cTn id="22" dur="500"/>
                                        <p:tgtEl>
                                          <p:spTgt spid="3092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dissolv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9264"/>
                                        </p:tgtEl>
                                        <p:attrNameLst>
                                          <p:attrName>style.visibility</p:attrName>
                                        </p:attrNameLst>
                                      </p:cBhvr>
                                      <p:to>
                                        <p:strVal val="visible"/>
                                      </p:to>
                                    </p:set>
                                    <p:animEffect transition="in" filter="dissolve">
                                      <p:cBhvr>
                                        <p:cTn id="37" dur="500"/>
                                        <p:tgtEl>
                                          <p:spTgt spid="30926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iterate type="lt">
                                    <p:tmPct val="100000"/>
                                  </p:iterate>
                                  <p:childTnLst>
                                    <p:set>
                                      <p:cBhvr>
                                        <p:cTn id="51" dur="1" fill="hold">
                                          <p:stCondLst>
                                            <p:cond delay="0"/>
                                          </p:stCondLst>
                                        </p:cTn>
                                        <p:tgtEl>
                                          <p:spTgt spid="309282"/>
                                        </p:tgtEl>
                                        <p:attrNameLst>
                                          <p:attrName>style.visibility</p:attrName>
                                        </p:attrNameLst>
                                      </p:cBhvr>
                                      <p:to>
                                        <p:strVal val="visible"/>
                                      </p:to>
                                    </p:set>
                                    <p:animEffect transition="in" filter="dissolve">
                                      <p:cBhvr>
                                        <p:cTn id="52" dur="75"/>
                                        <p:tgtEl>
                                          <p:spTgt spid="30928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iterate type="lt">
                                    <p:tmPct val="100000"/>
                                  </p:iterate>
                                  <p:childTnLst>
                                    <p:set>
                                      <p:cBhvr>
                                        <p:cTn id="56" dur="1" fill="hold">
                                          <p:stCondLst>
                                            <p:cond delay="0"/>
                                          </p:stCondLst>
                                        </p:cTn>
                                        <p:tgtEl>
                                          <p:spTgt spid="309283"/>
                                        </p:tgtEl>
                                        <p:attrNameLst>
                                          <p:attrName>style.visibility</p:attrName>
                                        </p:attrNameLst>
                                      </p:cBhvr>
                                      <p:to>
                                        <p:strVal val="visible"/>
                                      </p:to>
                                    </p:set>
                                    <p:animEffect transition="in" filter="dissolve">
                                      <p:cBhvr>
                                        <p:cTn id="57" dur="75"/>
                                        <p:tgtEl>
                                          <p:spTgt spid="30928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iterate type="lt">
                                    <p:tmPct val="100000"/>
                                  </p:iterate>
                                  <p:childTnLst>
                                    <p:set>
                                      <p:cBhvr>
                                        <p:cTn id="61" dur="1" fill="hold">
                                          <p:stCondLst>
                                            <p:cond delay="0"/>
                                          </p:stCondLst>
                                        </p:cTn>
                                        <p:tgtEl>
                                          <p:spTgt spid="309284"/>
                                        </p:tgtEl>
                                        <p:attrNameLst>
                                          <p:attrName>style.visibility</p:attrName>
                                        </p:attrNameLst>
                                      </p:cBhvr>
                                      <p:to>
                                        <p:strVal val="visible"/>
                                      </p:to>
                                    </p:set>
                                    <p:animEffect transition="in" filter="dissolve">
                                      <p:cBhvr>
                                        <p:cTn id="62" dur="75"/>
                                        <p:tgtEl>
                                          <p:spTgt spid="30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build="p" bldLvl="5" autoUpdateAnimBg="0"/>
      <p:bldP spid="309255" grpId="0" autoUpdateAnimBg="0"/>
      <p:bldP spid="309256" grpId="0" autoUpdateAnimBg="0"/>
      <p:bldP spid="309257" grpId="0" autoUpdateAnimBg="0"/>
      <p:bldP spid="309264" grpId="0" animBg="1" autoUpdateAnimBg="0"/>
      <p:bldP spid="309282" grpId="0" autoUpdateAnimBg="0"/>
      <p:bldP spid="309283" grpId="0" autoUpdateAnimBg="0"/>
      <p:bldP spid="309284" grpId="0" autoUpdateAnimBg="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xfrm>
            <a:off x="323850" y="6572250"/>
            <a:ext cx="3819525" cy="285750"/>
          </a:xfrm>
          <a:noFill/>
        </p:spPr>
        <p:txBody>
          <a:bodyPr/>
          <a:lstStyle/>
          <a:p>
            <a:pPr algn="l"/>
            <a:r>
              <a:rPr lang="es-ES" smtClean="0"/>
              <a:t>S2 Lectura crítica</a:t>
            </a:r>
          </a:p>
        </p:txBody>
      </p:sp>
      <p:sp>
        <p:nvSpPr>
          <p:cNvPr id="7" name="Rectangle 6"/>
          <p:cNvSpPr>
            <a:spLocks noGrp="1" noChangeArrowheads="1"/>
          </p:cNvSpPr>
          <p:nvPr>
            <p:ph type="sldNum" sz="quarter" idx="12"/>
          </p:nvPr>
        </p:nvSpPr>
        <p:spPr/>
        <p:txBody>
          <a:bodyPr/>
          <a:lstStyle/>
          <a:p>
            <a:pPr>
              <a:defRPr/>
            </a:pPr>
            <a:fld id="{8E44D5B2-C0C7-41CB-9475-22758BA6C538}" type="slidenum">
              <a:rPr lang="es-ES"/>
              <a:pPr>
                <a:defRPr/>
              </a:pPr>
              <a:t>2</a:t>
            </a:fld>
            <a:endParaRPr lang="es-ES"/>
          </a:p>
        </p:txBody>
      </p:sp>
      <p:sp>
        <p:nvSpPr>
          <p:cNvPr id="6148" name="1 Título"/>
          <p:cNvSpPr>
            <a:spLocks noGrp="1"/>
          </p:cNvSpPr>
          <p:nvPr>
            <p:ph type="title"/>
          </p:nvPr>
        </p:nvSpPr>
        <p:spPr>
          <a:xfrm flipH="1">
            <a:off x="8286750" y="0"/>
            <a:ext cx="857250" cy="6429375"/>
          </a:xfrm>
        </p:spPr>
        <p:txBody>
          <a:bodyPr vert="vert"/>
          <a:lstStyle/>
          <a:p>
            <a:pPr eaLnBrk="1" hangingPunct="1">
              <a:defRPr/>
            </a:pPr>
            <a:r>
              <a:rPr lang="es-ES" b="1" dirty="0" smtClean="0">
                <a:solidFill>
                  <a:schemeClr val="tx1"/>
                </a:solidFill>
              </a:rPr>
              <a:t>Índice</a:t>
            </a:r>
          </a:p>
        </p:txBody>
      </p:sp>
      <p:sp>
        <p:nvSpPr>
          <p:cNvPr id="15365" name="2 Marcador de contenido"/>
          <p:cNvSpPr>
            <a:spLocks noGrp="1"/>
          </p:cNvSpPr>
          <p:nvPr>
            <p:ph idx="1"/>
          </p:nvPr>
        </p:nvSpPr>
        <p:spPr>
          <a:xfrm>
            <a:off x="0" y="0"/>
            <a:ext cx="8143875" cy="6286500"/>
          </a:xfrm>
        </p:spPr>
        <p:txBody>
          <a:bodyPr/>
          <a:lstStyle/>
          <a:p>
            <a:pPr marL="514350" indent="-514350" eaLnBrk="1" hangingPunct="1">
              <a:spcAft>
                <a:spcPts val="600"/>
              </a:spcAft>
              <a:buFont typeface="Arial Narrow" pitchFamily="34" charset="0"/>
              <a:buAutoNum type="arabicPeriod"/>
            </a:pPr>
            <a:r>
              <a:rPr lang="es-ES" sz="4400" smtClean="0"/>
              <a:t>La investigación lingüística. </a:t>
            </a:r>
            <a:r>
              <a:rPr lang="es-ES" sz="2400" smtClean="0">
                <a:solidFill>
                  <a:srgbClr val="000099"/>
                </a:solidFill>
              </a:rPr>
              <a:t>[4]</a:t>
            </a:r>
          </a:p>
          <a:p>
            <a:pPr marL="514350" indent="-514350" eaLnBrk="1" hangingPunct="1">
              <a:spcAft>
                <a:spcPts val="600"/>
              </a:spcAft>
              <a:buFont typeface="Arial Narrow" pitchFamily="34" charset="0"/>
              <a:buAutoNum type="arabicPeriod"/>
            </a:pPr>
            <a:r>
              <a:rPr lang="es-ES" sz="4400" smtClean="0"/>
              <a:t>La investigación psicolingüística. </a:t>
            </a:r>
            <a:r>
              <a:rPr lang="es-ES" sz="2400" smtClean="0">
                <a:solidFill>
                  <a:srgbClr val="000099"/>
                </a:solidFill>
              </a:rPr>
              <a:t>[6]</a:t>
            </a:r>
            <a:endParaRPr lang="es-ES" sz="2400" smtClean="0"/>
          </a:p>
          <a:p>
            <a:pPr marL="514350" indent="-514350" eaLnBrk="1" hangingPunct="1">
              <a:spcAft>
                <a:spcPts val="600"/>
              </a:spcAft>
              <a:buFont typeface="Arial Narrow" pitchFamily="34" charset="0"/>
              <a:buAutoNum type="arabicPeriod"/>
            </a:pPr>
            <a:r>
              <a:rPr lang="es-ES" sz="4400" smtClean="0"/>
              <a:t>La investigación sociocultural. </a:t>
            </a:r>
            <a:r>
              <a:rPr lang="es-ES" sz="2400" smtClean="0">
                <a:solidFill>
                  <a:srgbClr val="000099"/>
                </a:solidFill>
              </a:rPr>
              <a:t>[10]</a:t>
            </a:r>
            <a:endParaRPr lang="es-ES" sz="2400" smtClean="0"/>
          </a:p>
          <a:p>
            <a:pPr marL="514350" indent="-514350" eaLnBrk="1" hangingPunct="1">
              <a:spcAft>
                <a:spcPts val="600"/>
              </a:spcAft>
              <a:buFont typeface="Arial Narrow" pitchFamily="34" charset="0"/>
              <a:buAutoNum type="arabicPeriod"/>
            </a:pPr>
            <a:r>
              <a:rPr lang="es-ES" sz="4400" smtClean="0"/>
              <a:t>La lectura crítica intensiva.</a:t>
            </a:r>
            <a:r>
              <a:rPr lang="es-ES" sz="2400" smtClean="0"/>
              <a:t> </a:t>
            </a:r>
            <a:r>
              <a:rPr lang="es-ES" sz="2400" smtClean="0">
                <a:solidFill>
                  <a:srgbClr val="000099"/>
                </a:solidFill>
              </a:rPr>
              <a:t>[15]</a:t>
            </a:r>
            <a:endParaRPr lang="es-ES" sz="2400" smtClean="0"/>
          </a:p>
          <a:p>
            <a:pPr marL="514350" indent="-514350" eaLnBrk="1" hangingPunct="1">
              <a:spcAft>
                <a:spcPts val="600"/>
              </a:spcAft>
              <a:buFont typeface="Arial Narrow" pitchFamily="34" charset="0"/>
              <a:buAutoNum type="arabicPeriod"/>
            </a:pPr>
            <a:r>
              <a:rPr lang="es-ES" sz="4400" smtClean="0"/>
              <a:t>Lectura crítica extensiva. </a:t>
            </a:r>
            <a:r>
              <a:rPr lang="es-ES" sz="2400" smtClean="0">
                <a:solidFill>
                  <a:srgbClr val="000099"/>
                </a:solidFill>
              </a:rPr>
              <a:t>[2]</a:t>
            </a:r>
            <a:endParaRPr lang="es-ES" sz="2400" smtClean="0"/>
          </a:p>
          <a:p>
            <a:pPr marL="514350" indent="-514350" eaLnBrk="1" hangingPunct="1">
              <a:spcAft>
                <a:spcPts val="600"/>
              </a:spcAft>
              <a:buFont typeface="Arial Narrow" pitchFamily="34" charset="0"/>
              <a:buAutoNum type="arabicPeriod"/>
            </a:pPr>
            <a:r>
              <a:rPr lang="es-ES" sz="4400" smtClean="0"/>
              <a:t>Evaluación</a:t>
            </a:r>
            <a:r>
              <a:rPr lang="es-ES" sz="2400" smtClean="0"/>
              <a:t>. </a:t>
            </a:r>
            <a:r>
              <a:rPr lang="es-ES" sz="2400" smtClean="0">
                <a:solidFill>
                  <a:srgbClr val="000099"/>
                </a:solidFill>
              </a:rPr>
              <a:t>[1]</a:t>
            </a:r>
            <a:endParaRPr lang="es-ES" sz="2400" smtClean="0"/>
          </a:p>
          <a:p>
            <a:pPr marL="514350" indent="-514350" eaLnBrk="1" hangingPunct="1">
              <a:spcAft>
                <a:spcPts val="600"/>
              </a:spcAft>
              <a:buFont typeface="Arial Narrow" pitchFamily="34" charset="0"/>
              <a:buAutoNum type="arabicPeriod"/>
            </a:pPr>
            <a:r>
              <a:rPr lang="es-ES" sz="4400" smtClean="0"/>
              <a:t>Epílogo. </a:t>
            </a:r>
            <a:r>
              <a:rPr lang="es-ES" sz="2400" smtClean="0">
                <a:solidFill>
                  <a:srgbClr val="000099"/>
                </a:solidFill>
              </a:rPr>
              <a:t>[1]</a:t>
            </a:r>
            <a:endParaRPr lang="es-ES" sz="2400" smtClean="0"/>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C7F278C2-3FCE-4953-A011-043A16D39606}" type="slidenum">
              <a:rPr lang="es-ES" sz="2000" b="1">
                <a:solidFill>
                  <a:srgbClr val="A50021"/>
                </a:solidFill>
                <a:latin typeface="+mn-lt"/>
              </a:rPr>
              <a:pPr algn="r">
                <a:defRPr/>
              </a:pPr>
              <a:t>2</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ES" b="1" smtClean="0">
                <a:solidFill>
                  <a:srgbClr val="8A002D"/>
                </a:solidFill>
              </a:rPr>
              <a:t>Lo </a:t>
            </a:r>
            <a:r>
              <a:rPr lang="es-ES" b="1" i="1" smtClean="0">
                <a:solidFill>
                  <a:srgbClr val="8A002D"/>
                </a:solidFill>
              </a:rPr>
              <a:t>crítico</a:t>
            </a:r>
            <a:r>
              <a:rPr lang="es-ES" b="1" smtClean="0">
                <a:solidFill>
                  <a:srgbClr val="8A002D"/>
                </a:solidFill>
              </a:rPr>
              <a:t> </a:t>
            </a:r>
            <a:r>
              <a:rPr lang="es-ES" sz="2400" smtClean="0">
                <a:solidFill>
                  <a:srgbClr val="8A002D"/>
                </a:solidFill>
              </a:rPr>
              <a:t>2</a:t>
            </a:r>
            <a:r>
              <a:rPr lang="es-ES" smtClean="0">
                <a:solidFill>
                  <a:srgbClr val="8A002D"/>
                </a:solidFill>
              </a:rPr>
              <a:t> </a:t>
            </a:r>
          </a:p>
        </p:txBody>
      </p:sp>
      <p:sp>
        <p:nvSpPr>
          <p:cNvPr id="31747" name="2 Marcador de contenido"/>
          <p:cNvSpPr>
            <a:spLocks noGrp="1"/>
          </p:cNvSpPr>
          <p:nvPr>
            <p:ph idx="1"/>
          </p:nvPr>
        </p:nvSpPr>
        <p:spPr/>
        <p:txBody>
          <a:bodyPr/>
          <a:lstStyle/>
          <a:p>
            <a:r>
              <a:rPr lang="es-ES" smtClean="0"/>
              <a:t>Ha evolucionado a lo largo de los años.</a:t>
            </a:r>
          </a:p>
          <a:p>
            <a:r>
              <a:rPr lang="es-ES" smtClean="0"/>
              <a:t>Cada tipo de texto exige un tipo diferente de lectura: periodismo o publicidad (</a:t>
            </a:r>
            <a:r>
              <a:rPr lang="es-ES" i="1" smtClean="0"/>
              <a:t>crítica</a:t>
            </a:r>
            <a:r>
              <a:rPr lang="es-ES" smtClean="0"/>
              <a:t>), libro de texto (</a:t>
            </a:r>
            <a:r>
              <a:rPr lang="es-ES" i="1" smtClean="0"/>
              <a:t>literal / inferencial</a:t>
            </a:r>
            <a:r>
              <a:rPr lang="es-ES" smtClean="0"/>
              <a:t>).</a:t>
            </a:r>
          </a:p>
          <a:p>
            <a:r>
              <a:rPr lang="es-ES" smtClean="0"/>
              <a:t>La lectura crítica implica una literal e inferencial.</a:t>
            </a:r>
          </a:p>
          <a:p>
            <a:r>
              <a:rPr lang="es-ES" smtClean="0"/>
              <a:t>Podemos hacer lectura crítica de textos que solo exigen comprensión literal: </a:t>
            </a:r>
            <a:r>
              <a:rPr lang="es-ES" i="1" smtClean="0"/>
              <a:t>Nací en Vic</a:t>
            </a:r>
          </a:p>
          <a:p>
            <a:r>
              <a:rPr lang="es-ES" smtClean="0"/>
              <a:t>Lo crítico se corresponde con:</a:t>
            </a:r>
          </a:p>
          <a:p>
            <a:pPr lvl="1"/>
            <a:r>
              <a:rPr lang="es-ES" smtClean="0"/>
              <a:t>el componente </a:t>
            </a:r>
            <a:r>
              <a:rPr lang="es-ES" i="1" smtClean="0"/>
              <a:t>caliente</a:t>
            </a:r>
            <a:r>
              <a:rPr lang="es-ES" smtClean="0"/>
              <a:t> de la comprensión;</a:t>
            </a:r>
          </a:p>
          <a:p>
            <a:pPr lvl="1"/>
            <a:r>
              <a:rPr lang="es-ES" smtClean="0"/>
              <a:t>la tarea de </a:t>
            </a:r>
            <a:r>
              <a:rPr lang="es-ES" i="1" smtClean="0"/>
              <a:t>interpretar, relacionar</a:t>
            </a:r>
            <a:r>
              <a:rPr lang="es-ES" smtClean="0"/>
              <a:t> y </a:t>
            </a:r>
            <a:r>
              <a:rPr lang="es-ES" i="1" smtClean="0"/>
              <a:t>reflexionar</a:t>
            </a:r>
            <a:r>
              <a:rPr lang="es-ES" smtClean="0"/>
              <a:t> de PISA;</a:t>
            </a:r>
          </a:p>
          <a:p>
            <a:pPr lvl="1"/>
            <a:r>
              <a:rPr lang="es-ES" smtClean="0"/>
              <a:t>las inferencias </a:t>
            </a:r>
            <a:r>
              <a:rPr lang="es-ES" i="1" smtClean="0"/>
              <a:t>elaborativas, pragmáticas, proyectivas</a:t>
            </a:r>
            <a:r>
              <a:rPr lang="es-ES" smtClean="0"/>
              <a:t>, etc. </a:t>
            </a:r>
          </a:p>
        </p:txBody>
      </p:sp>
      <p:sp>
        <p:nvSpPr>
          <p:cNvPr id="31748" name="3 Marcador de pie de página"/>
          <p:cNvSpPr>
            <a:spLocks noGrp="1"/>
          </p:cNvSpPr>
          <p:nvPr>
            <p:ph type="ftr" sz="quarter" idx="11"/>
          </p:nvPr>
        </p:nvSpPr>
        <p:spPr>
          <a:noFill/>
        </p:spPr>
        <p:txBody>
          <a:bodyPr/>
          <a:lstStyle/>
          <a:p>
            <a:endParaRPr lang="es-ES_tradnl" smtClean="0"/>
          </a:p>
        </p:txBody>
      </p:sp>
      <p:sp>
        <p:nvSpPr>
          <p:cNvPr id="66565" name="4 Marcador de número de diapositiva"/>
          <p:cNvSpPr>
            <a:spLocks noGrp="1"/>
          </p:cNvSpPr>
          <p:nvPr>
            <p:ph type="sldNum" sz="quarter" idx="12"/>
          </p:nvPr>
        </p:nvSpPr>
        <p:spPr/>
        <p:txBody>
          <a:bodyPr/>
          <a:lstStyle/>
          <a:p>
            <a:pPr>
              <a:defRPr/>
            </a:pPr>
            <a:fld id="{4C6351E7-55C0-4B93-B7D4-292F2D706B38}" type="slidenum">
              <a:rPr lang="es-ES"/>
              <a:pPr>
                <a:defRPr/>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ftr" sz="quarter" idx="11"/>
          </p:nvPr>
        </p:nvSpPr>
        <p:spPr>
          <a:noFill/>
        </p:spPr>
        <p:txBody>
          <a:bodyPr/>
          <a:lstStyle/>
          <a:p>
            <a:r>
              <a:rPr lang="es-ES" smtClean="0"/>
              <a:t>S2 Lectura crítica</a:t>
            </a:r>
          </a:p>
        </p:txBody>
      </p:sp>
      <p:sp>
        <p:nvSpPr>
          <p:cNvPr id="38915" name="Rectangle 6"/>
          <p:cNvSpPr>
            <a:spLocks noGrp="1" noChangeArrowheads="1"/>
          </p:cNvSpPr>
          <p:nvPr>
            <p:ph type="sldNum" sz="quarter" idx="12"/>
          </p:nvPr>
        </p:nvSpPr>
        <p:spPr/>
        <p:txBody>
          <a:bodyPr/>
          <a:lstStyle/>
          <a:p>
            <a:pPr>
              <a:defRPr/>
            </a:pPr>
            <a:fld id="{1A41DF37-AE7E-4BEB-9B2C-A667EDDE2C2C}" type="slidenum">
              <a:rPr lang="es-ES" smtClean="0"/>
              <a:pPr>
                <a:defRPr/>
              </a:pPr>
              <a:t>21</a:t>
            </a:fld>
            <a:endParaRPr lang="es-ES" smtClean="0"/>
          </a:p>
        </p:txBody>
      </p:sp>
      <p:sp>
        <p:nvSpPr>
          <p:cNvPr id="32772" name="Rectangle 2"/>
          <p:cNvSpPr>
            <a:spLocks noGrp="1" noChangeArrowheads="1"/>
          </p:cNvSpPr>
          <p:nvPr>
            <p:ph type="title"/>
          </p:nvPr>
        </p:nvSpPr>
        <p:spPr/>
        <p:txBody>
          <a:bodyPr/>
          <a:lstStyle/>
          <a:p>
            <a:pPr eaLnBrk="1" hangingPunct="1"/>
            <a:r>
              <a:rPr lang="ca-ES" smtClean="0"/>
              <a:t>Ejemplo </a:t>
            </a:r>
            <a:r>
              <a:rPr lang="ca-ES" sz="2400" smtClean="0"/>
              <a:t>3</a:t>
            </a:r>
            <a:endParaRPr lang="es-ES" sz="2400" smtClean="0"/>
          </a:p>
        </p:txBody>
      </p:sp>
      <p:sp>
        <p:nvSpPr>
          <p:cNvPr id="157699" name="Text Box 3"/>
          <p:cNvSpPr txBox="1">
            <a:spLocks noChangeArrowheads="1"/>
          </p:cNvSpPr>
          <p:nvPr/>
        </p:nvSpPr>
        <p:spPr bwMode="auto">
          <a:xfrm>
            <a:off x="228600" y="914400"/>
            <a:ext cx="8458200" cy="3937000"/>
          </a:xfrm>
          <a:prstGeom prst="rect">
            <a:avLst/>
          </a:prstGeom>
          <a:noFill/>
          <a:ln w="9525">
            <a:noFill/>
            <a:miter lim="800000"/>
            <a:headEnd/>
            <a:tailEnd/>
          </a:ln>
        </p:spPr>
        <p:txBody>
          <a:bodyPr>
            <a:spAutoFit/>
          </a:bodyPr>
          <a:lstStyle/>
          <a:p>
            <a:pPr>
              <a:spcBef>
                <a:spcPct val="50000"/>
              </a:spcBef>
            </a:pPr>
            <a:r>
              <a:rPr lang="ca-ES" sz="3600">
                <a:latin typeface="Arial Narrow" pitchFamily="34" charset="0"/>
              </a:rPr>
              <a:t>[...] Prefiero los caminos a las fronteras </a:t>
            </a:r>
          </a:p>
          <a:p>
            <a:pPr>
              <a:spcBef>
                <a:spcPct val="50000"/>
              </a:spcBef>
            </a:pPr>
            <a:r>
              <a:rPr lang="ca-ES" sz="3600">
                <a:latin typeface="Arial Narrow" pitchFamily="34" charset="0"/>
              </a:rPr>
              <a:t>y una mariposa al Rockefeller Center </a:t>
            </a:r>
          </a:p>
          <a:p>
            <a:pPr>
              <a:spcBef>
                <a:spcPct val="50000"/>
              </a:spcBef>
            </a:pPr>
            <a:r>
              <a:rPr lang="ca-ES" sz="3600">
                <a:latin typeface="Arial Narrow" pitchFamily="34" charset="0"/>
              </a:rPr>
              <a:t>y el farero de Capdepera </a:t>
            </a:r>
          </a:p>
          <a:p>
            <a:pPr>
              <a:spcBef>
                <a:spcPct val="50000"/>
              </a:spcBef>
            </a:pPr>
            <a:r>
              <a:rPr lang="ca-ES" sz="3600">
                <a:latin typeface="Arial Narrow" pitchFamily="34" charset="0"/>
              </a:rPr>
              <a:t>al vigía de Occidente [...]</a:t>
            </a:r>
          </a:p>
          <a:p>
            <a:pPr algn="r">
              <a:spcBef>
                <a:spcPct val="50000"/>
              </a:spcBef>
            </a:pPr>
            <a:r>
              <a:rPr lang="ca-ES" sz="3600" i="1">
                <a:latin typeface="Arial Narrow" pitchFamily="34" charset="0"/>
              </a:rPr>
              <a:t>Joan Manuel Serrat</a:t>
            </a:r>
            <a:endParaRPr lang="es-ES" sz="3600">
              <a:latin typeface="Arial Narrow" pitchFamily="34" charset="0"/>
            </a:endParaRPr>
          </a:p>
        </p:txBody>
      </p:sp>
      <p:grpSp>
        <p:nvGrpSpPr>
          <p:cNvPr id="2" name="Group 4"/>
          <p:cNvGrpSpPr>
            <a:grpSpLocks/>
          </p:cNvGrpSpPr>
          <p:nvPr/>
        </p:nvGrpSpPr>
        <p:grpSpPr bwMode="auto">
          <a:xfrm>
            <a:off x="228600" y="4343400"/>
            <a:ext cx="8305800" cy="2133600"/>
            <a:chOff x="240" y="2640"/>
            <a:chExt cx="5232" cy="1344"/>
          </a:xfrm>
        </p:grpSpPr>
        <p:sp>
          <p:nvSpPr>
            <p:cNvPr id="32781" name="AutoShape 5"/>
            <p:cNvSpPr>
              <a:spLocks noChangeArrowheads="1"/>
            </p:cNvSpPr>
            <p:nvPr/>
          </p:nvSpPr>
          <p:spPr bwMode="auto">
            <a:xfrm>
              <a:off x="240" y="2640"/>
              <a:ext cx="5232" cy="1344"/>
            </a:xfrm>
            <a:prstGeom prst="wedgeRoundRectCallout">
              <a:avLst>
                <a:gd name="adj1" fmla="val 403"/>
                <a:gd name="adj2" fmla="val -94495"/>
                <a:gd name="adj3" fmla="val 16667"/>
              </a:avLst>
            </a:prstGeom>
            <a:solidFill>
              <a:srgbClr val="66FF33"/>
            </a:solidFill>
            <a:ln w="9525">
              <a:noFill/>
              <a:miter lim="800000"/>
              <a:headEnd/>
              <a:tailEnd/>
            </a:ln>
          </p:spPr>
          <p:txBody>
            <a:bodyPr/>
            <a:lstStyle/>
            <a:p>
              <a:pPr algn="ctr"/>
              <a:endParaRPr lang="es-ES_tradnl"/>
            </a:p>
          </p:txBody>
        </p:sp>
        <p:sp>
          <p:nvSpPr>
            <p:cNvPr id="32782" name="Text Box 6"/>
            <p:cNvSpPr txBox="1">
              <a:spLocks noChangeArrowheads="1"/>
            </p:cNvSpPr>
            <p:nvPr/>
          </p:nvSpPr>
          <p:spPr bwMode="auto">
            <a:xfrm>
              <a:off x="432" y="2784"/>
              <a:ext cx="4944" cy="1036"/>
            </a:xfrm>
            <a:prstGeom prst="rect">
              <a:avLst/>
            </a:prstGeom>
            <a:solidFill>
              <a:srgbClr val="66FF33"/>
            </a:solidFill>
            <a:ln w="9525">
              <a:noFill/>
              <a:miter lim="800000"/>
              <a:headEnd/>
              <a:tailEnd/>
            </a:ln>
          </p:spPr>
          <p:txBody>
            <a:bodyPr>
              <a:spAutoFit/>
            </a:bodyPr>
            <a:lstStyle/>
            <a:p>
              <a:pPr>
                <a:spcBef>
                  <a:spcPct val="50000"/>
                </a:spcBef>
              </a:pPr>
              <a:r>
                <a:rPr lang="ca-ES" sz="3400" b="1">
                  <a:solidFill>
                    <a:srgbClr val="A50021"/>
                  </a:solidFill>
                  <a:latin typeface="Arial Narrow" pitchFamily="34" charset="0"/>
                </a:rPr>
                <a:t>Líneas</a:t>
              </a:r>
              <a:r>
                <a:rPr lang="ca-ES" sz="3400">
                  <a:solidFill>
                    <a:srgbClr val="A50021"/>
                  </a:solidFill>
                  <a:latin typeface="Arial Narrow" pitchFamily="34" charset="0"/>
                </a:rPr>
                <a:t>: recuperar las elipsis: </a:t>
              </a:r>
              <a:r>
                <a:rPr lang="ca-ES" sz="3400" i="1">
                  <a:solidFill>
                    <a:srgbClr val="A50021"/>
                  </a:solidFill>
                  <a:latin typeface="Arial Narrow" pitchFamily="34" charset="0"/>
                </a:rPr>
                <a:t>prefiero una mariposa, prefiero el farero</a:t>
              </a:r>
              <a:r>
                <a:rPr lang="ca-ES" sz="3400">
                  <a:solidFill>
                    <a:srgbClr val="A50021"/>
                  </a:solidFill>
                  <a:latin typeface="Arial Narrow" pitchFamily="34" charset="0"/>
                </a:rPr>
                <a:t>; comprender las preposiciones </a:t>
              </a:r>
              <a:r>
                <a:rPr lang="ca-ES" sz="3400" i="1">
                  <a:solidFill>
                    <a:srgbClr val="A50021"/>
                  </a:solidFill>
                  <a:latin typeface="Arial Narrow" pitchFamily="34" charset="0"/>
                </a:rPr>
                <a:t>a/de</a:t>
              </a:r>
              <a:r>
                <a:rPr lang="ca-ES" sz="3400">
                  <a:solidFill>
                    <a:srgbClr val="A50021"/>
                  </a:solidFill>
                  <a:latin typeface="Arial Narrow" pitchFamily="34" charset="0"/>
                </a:rPr>
                <a:t>; desambiguar </a:t>
              </a:r>
              <a:r>
                <a:rPr lang="ca-ES" sz="3400" i="1">
                  <a:solidFill>
                    <a:srgbClr val="A50021"/>
                  </a:solidFill>
                  <a:latin typeface="Arial Narrow" pitchFamily="34" charset="0"/>
                </a:rPr>
                <a:t>vigía</a:t>
              </a:r>
              <a:r>
                <a:rPr lang="ca-ES" sz="3400">
                  <a:solidFill>
                    <a:srgbClr val="A50021"/>
                  </a:solidFill>
                  <a:latin typeface="Arial Narrow" pitchFamily="34" charset="0"/>
                </a:rPr>
                <a:t>, etc.</a:t>
              </a:r>
              <a:endParaRPr lang="es-ES" sz="3400">
                <a:solidFill>
                  <a:srgbClr val="A50021"/>
                </a:solidFill>
                <a:latin typeface="Arial Narrow" pitchFamily="34" charset="0"/>
              </a:endParaRPr>
            </a:p>
          </p:txBody>
        </p:sp>
      </p:grpSp>
      <p:grpSp>
        <p:nvGrpSpPr>
          <p:cNvPr id="3" name="Group 7"/>
          <p:cNvGrpSpPr>
            <a:grpSpLocks/>
          </p:cNvGrpSpPr>
          <p:nvPr/>
        </p:nvGrpSpPr>
        <p:grpSpPr bwMode="auto">
          <a:xfrm>
            <a:off x="1447800" y="3962400"/>
            <a:ext cx="6400800" cy="2627313"/>
            <a:chOff x="240" y="2640"/>
            <a:chExt cx="5232" cy="1344"/>
          </a:xfrm>
        </p:grpSpPr>
        <p:sp>
          <p:nvSpPr>
            <p:cNvPr id="32779" name="AutoShape 8"/>
            <p:cNvSpPr>
              <a:spLocks noChangeArrowheads="1"/>
            </p:cNvSpPr>
            <p:nvPr/>
          </p:nvSpPr>
          <p:spPr bwMode="auto">
            <a:xfrm>
              <a:off x="240" y="2640"/>
              <a:ext cx="5232" cy="1344"/>
            </a:xfrm>
            <a:prstGeom prst="wedgeRoundRectCallout">
              <a:avLst>
                <a:gd name="adj1" fmla="val 403"/>
                <a:gd name="adj2" fmla="val -94495"/>
                <a:gd name="adj3" fmla="val 16667"/>
              </a:avLst>
            </a:prstGeom>
            <a:solidFill>
              <a:schemeClr val="accent1"/>
            </a:solidFill>
            <a:ln w="9525">
              <a:noFill/>
              <a:miter lim="800000"/>
              <a:headEnd/>
              <a:tailEnd/>
            </a:ln>
          </p:spPr>
          <p:txBody>
            <a:bodyPr/>
            <a:lstStyle/>
            <a:p>
              <a:pPr algn="ctr"/>
              <a:endParaRPr lang="es-ES_tradnl"/>
            </a:p>
          </p:txBody>
        </p:sp>
        <p:sp>
          <p:nvSpPr>
            <p:cNvPr id="32780" name="Text Box 9"/>
            <p:cNvSpPr txBox="1">
              <a:spLocks noChangeArrowheads="1"/>
            </p:cNvSpPr>
            <p:nvPr/>
          </p:nvSpPr>
          <p:spPr bwMode="auto">
            <a:xfrm>
              <a:off x="431" y="2784"/>
              <a:ext cx="4944" cy="1106"/>
            </a:xfrm>
            <a:prstGeom prst="rect">
              <a:avLst/>
            </a:prstGeom>
            <a:noFill/>
            <a:ln w="9525">
              <a:noFill/>
              <a:miter lim="800000"/>
              <a:headEnd/>
              <a:tailEnd/>
            </a:ln>
          </p:spPr>
          <p:txBody>
            <a:bodyPr>
              <a:spAutoFit/>
            </a:bodyPr>
            <a:lstStyle/>
            <a:p>
              <a:pPr>
                <a:spcBef>
                  <a:spcPct val="50000"/>
                </a:spcBef>
              </a:pPr>
              <a:r>
                <a:rPr lang="ca-ES" sz="3400" b="1">
                  <a:solidFill>
                    <a:srgbClr val="A50021"/>
                  </a:solidFill>
                  <a:latin typeface="Arial Narrow" pitchFamily="34" charset="0"/>
                </a:rPr>
                <a:t>Entre líneas</a:t>
              </a:r>
              <a:r>
                <a:rPr lang="ca-ES" sz="3400">
                  <a:solidFill>
                    <a:srgbClr val="A50021"/>
                  </a:solidFill>
                  <a:latin typeface="Arial Narrow" pitchFamily="34" charset="0"/>
                </a:rPr>
                <a:t>: connotaciones de </a:t>
              </a:r>
              <a:r>
                <a:rPr lang="ca-ES" sz="3400" i="1">
                  <a:solidFill>
                    <a:srgbClr val="A50021"/>
                  </a:solidFill>
                  <a:latin typeface="Arial Narrow" pitchFamily="34" charset="0"/>
                </a:rPr>
                <a:t>caminos, mariposa / Rockefeller Center</a:t>
              </a:r>
              <a:r>
                <a:rPr lang="ca-ES" sz="3400">
                  <a:solidFill>
                    <a:srgbClr val="A50021"/>
                  </a:solidFill>
                  <a:latin typeface="Arial Narrow" pitchFamily="34" charset="0"/>
                </a:rPr>
                <a:t>; significado de </a:t>
              </a:r>
              <a:r>
                <a:rPr lang="ca-ES" sz="3400" i="1">
                  <a:solidFill>
                    <a:srgbClr val="A50021"/>
                  </a:solidFill>
                  <a:latin typeface="Arial Narrow" pitchFamily="34" charset="0"/>
                </a:rPr>
                <a:t>vigía de Occidente</a:t>
              </a:r>
              <a:r>
                <a:rPr lang="ca-ES" sz="3400">
                  <a:solidFill>
                    <a:srgbClr val="A50021"/>
                  </a:solidFill>
                  <a:latin typeface="Arial Narrow" pitchFamily="34" charset="0"/>
                </a:rPr>
                <a:t>, etc.</a:t>
              </a:r>
              <a:endParaRPr lang="es-ES" sz="3400">
                <a:solidFill>
                  <a:srgbClr val="A50021"/>
                </a:solidFill>
                <a:latin typeface="Arial Narrow" pitchFamily="34" charset="0"/>
              </a:endParaRPr>
            </a:p>
          </p:txBody>
        </p:sp>
      </p:grpSp>
      <p:grpSp>
        <p:nvGrpSpPr>
          <p:cNvPr id="4" name="Group 10"/>
          <p:cNvGrpSpPr>
            <a:grpSpLocks/>
          </p:cNvGrpSpPr>
          <p:nvPr/>
        </p:nvGrpSpPr>
        <p:grpSpPr bwMode="auto">
          <a:xfrm>
            <a:off x="4953000" y="2438400"/>
            <a:ext cx="4038600" cy="2971800"/>
            <a:chOff x="240" y="2640"/>
            <a:chExt cx="5232" cy="1344"/>
          </a:xfrm>
        </p:grpSpPr>
        <p:sp>
          <p:nvSpPr>
            <p:cNvPr id="32777" name="AutoShape 11"/>
            <p:cNvSpPr>
              <a:spLocks noChangeArrowheads="1"/>
            </p:cNvSpPr>
            <p:nvPr/>
          </p:nvSpPr>
          <p:spPr bwMode="auto">
            <a:xfrm>
              <a:off x="240" y="2640"/>
              <a:ext cx="5232" cy="1344"/>
            </a:xfrm>
            <a:prstGeom prst="wedgeRoundRectCallout">
              <a:avLst>
                <a:gd name="adj1" fmla="val 403"/>
                <a:gd name="adj2" fmla="val -94495"/>
                <a:gd name="adj3" fmla="val 16667"/>
              </a:avLst>
            </a:prstGeom>
            <a:solidFill>
              <a:srgbClr val="FF9933"/>
            </a:solidFill>
            <a:ln w="9525">
              <a:noFill/>
              <a:miter lim="800000"/>
              <a:headEnd/>
              <a:tailEnd/>
            </a:ln>
          </p:spPr>
          <p:txBody>
            <a:bodyPr/>
            <a:lstStyle/>
            <a:p>
              <a:pPr algn="ctr"/>
              <a:endParaRPr lang="es-ES_tradnl"/>
            </a:p>
          </p:txBody>
        </p:sp>
        <p:sp>
          <p:nvSpPr>
            <p:cNvPr id="32778" name="Text Box 12"/>
            <p:cNvSpPr txBox="1">
              <a:spLocks noChangeArrowheads="1"/>
            </p:cNvSpPr>
            <p:nvPr/>
          </p:nvSpPr>
          <p:spPr bwMode="auto">
            <a:xfrm>
              <a:off x="431" y="2784"/>
              <a:ext cx="4946" cy="978"/>
            </a:xfrm>
            <a:prstGeom prst="rect">
              <a:avLst/>
            </a:prstGeom>
            <a:solidFill>
              <a:srgbClr val="FF9933"/>
            </a:solidFill>
            <a:ln w="9525">
              <a:noFill/>
              <a:miter lim="800000"/>
              <a:headEnd/>
              <a:tailEnd/>
            </a:ln>
          </p:spPr>
          <p:txBody>
            <a:bodyPr>
              <a:spAutoFit/>
            </a:bodyPr>
            <a:lstStyle/>
            <a:p>
              <a:pPr>
                <a:spcBef>
                  <a:spcPct val="50000"/>
                </a:spcBef>
              </a:pPr>
              <a:r>
                <a:rPr lang="ca-ES" sz="3400" b="1">
                  <a:solidFill>
                    <a:srgbClr val="A50021"/>
                  </a:solidFill>
                  <a:latin typeface="Arial Narrow" pitchFamily="34" charset="0"/>
                </a:rPr>
                <a:t>Tras las líneas</a:t>
              </a:r>
              <a:r>
                <a:rPr lang="ca-ES" sz="3400">
                  <a:solidFill>
                    <a:srgbClr val="A50021"/>
                  </a:solidFill>
                  <a:latin typeface="Arial Narrow" pitchFamily="34" charset="0"/>
                </a:rPr>
                <a:t>: para un catalán, un andaluz, un mexicano, etc.</a:t>
              </a:r>
              <a:endParaRPr lang="es-ES" sz="3400">
                <a:solidFill>
                  <a:srgbClr val="A50021"/>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dissolve">
                                      <p:cBhvr>
                                        <p:cTn id="7" dur="500"/>
                                        <p:tgtEl>
                                          <p:spTgt spid="157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5"/>
          <p:cNvSpPr>
            <a:spLocks noGrp="1" noChangeArrowheads="1"/>
          </p:cNvSpPr>
          <p:nvPr>
            <p:ph type="ftr" sz="quarter" idx="11"/>
          </p:nvPr>
        </p:nvSpPr>
        <p:spPr>
          <a:noFill/>
        </p:spPr>
        <p:txBody>
          <a:bodyPr/>
          <a:lstStyle/>
          <a:p>
            <a:pPr algn="l"/>
            <a:r>
              <a:rPr lang="es-ES" smtClean="0"/>
              <a:t>S2 Lectura crítica</a:t>
            </a:r>
          </a:p>
        </p:txBody>
      </p:sp>
      <p:sp>
        <p:nvSpPr>
          <p:cNvPr id="60419" name="Rectangle 6"/>
          <p:cNvSpPr>
            <a:spLocks noGrp="1" noChangeArrowheads="1"/>
          </p:cNvSpPr>
          <p:nvPr>
            <p:ph type="sldNum" sz="quarter" idx="12"/>
          </p:nvPr>
        </p:nvSpPr>
        <p:spPr/>
        <p:txBody>
          <a:bodyPr/>
          <a:lstStyle/>
          <a:p>
            <a:pPr>
              <a:defRPr/>
            </a:pPr>
            <a:fld id="{43648228-BDE6-4974-AD77-B74D9E7C4C84}" type="slidenum">
              <a:rPr lang="es-ES" smtClean="0"/>
              <a:pPr>
                <a:defRPr/>
              </a:pPr>
              <a:t>22</a:t>
            </a:fld>
            <a:endParaRPr lang="es-ES" smtClean="0"/>
          </a:p>
        </p:txBody>
      </p:sp>
      <p:sp>
        <p:nvSpPr>
          <p:cNvPr id="33796" name="Rectangle 2"/>
          <p:cNvSpPr>
            <a:spLocks noGrp="1" noChangeArrowheads="1"/>
          </p:cNvSpPr>
          <p:nvPr>
            <p:ph type="title" idx="4294967295"/>
          </p:nvPr>
        </p:nvSpPr>
        <p:spPr/>
        <p:txBody>
          <a:bodyPr/>
          <a:lstStyle/>
          <a:p>
            <a:pPr eaLnBrk="1" hangingPunct="1"/>
            <a:r>
              <a:rPr lang="ca-ES" smtClean="0"/>
              <a:t>Ejemplos: libros de texto </a:t>
            </a:r>
            <a:r>
              <a:rPr lang="ca-ES" sz="2400" smtClean="0"/>
              <a:t>4</a:t>
            </a:r>
            <a:endParaRPr lang="es-ES" sz="2400" b="1" smtClean="0"/>
          </a:p>
        </p:txBody>
      </p:sp>
      <p:sp>
        <p:nvSpPr>
          <p:cNvPr id="84997" name="Rectangle 3"/>
          <p:cNvSpPr>
            <a:spLocks noGrp="1" noChangeArrowheads="1"/>
          </p:cNvSpPr>
          <p:nvPr>
            <p:ph type="body" sz="half" idx="4294967295"/>
          </p:nvPr>
        </p:nvSpPr>
        <p:spPr>
          <a:xfrm>
            <a:off x="22225" y="1408113"/>
            <a:ext cx="4495800" cy="4986337"/>
          </a:xfrm>
        </p:spPr>
        <p:txBody>
          <a:bodyPr/>
          <a:lstStyle/>
          <a:p>
            <a:pPr eaLnBrk="1" hangingPunct="1">
              <a:lnSpc>
                <a:spcPct val="90000"/>
              </a:lnSpc>
              <a:buFontTx/>
              <a:buNone/>
            </a:pPr>
            <a:r>
              <a:rPr lang="es-ES" sz="2400" smtClean="0"/>
              <a:t>	Bajo el impulso del precepto de la guerra santa, que </a:t>
            </a:r>
            <a:r>
              <a:rPr lang="es-ES" sz="2400" b="1" smtClean="0">
                <a:solidFill>
                  <a:schemeClr val="tx1"/>
                </a:solidFill>
              </a:rPr>
              <a:t>obligaba</a:t>
            </a:r>
            <a:r>
              <a:rPr lang="es-ES" sz="2400" smtClean="0"/>
              <a:t> a los musulmanes a combatir </a:t>
            </a:r>
            <a:r>
              <a:rPr lang="es-ES" sz="2400" b="1" smtClean="0">
                <a:solidFill>
                  <a:schemeClr val="tx1"/>
                </a:solidFill>
              </a:rPr>
              <a:t>por su propia religión,</a:t>
            </a:r>
            <a:r>
              <a:rPr lang="es-ES" sz="2400" smtClean="0">
                <a:solidFill>
                  <a:schemeClr val="tx1"/>
                </a:solidFill>
              </a:rPr>
              <a:t> </a:t>
            </a:r>
            <a:r>
              <a:rPr lang="es-ES" sz="2400" b="1" smtClean="0">
                <a:solidFill>
                  <a:schemeClr val="tx1"/>
                </a:solidFill>
              </a:rPr>
              <a:t>los árabes</a:t>
            </a:r>
            <a:r>
              <a:rPr lang="es-ES" sz="2400" smtClean="0"/>
              <a:t> llevaron a cabo unas conquistas muy rápidas después de la muerte de Mahoma.</a:t>
            </a:r>
          </a:p>
          <a:p>
            <a:pPr eaLnBrk="1" hangingPunct="1">
              <a:lnSpc>
                <a:spcPct val="90000"/>
              </a:lnSpc>
              <a:buFontTx/>
              <a:buNone/>
            </a:pPr>
            <a:r>
              <a:rPr lang="es-ES" sz="2400" smtClean="0"/>
              <a:t>	Primero </a:t>
            </a:r>
            <a:r>
              <a:rPr lang="es-ES" sz="2400" b="1" smtClean="0">
                <a:solidFill>
                  <a:schemeClr val="tx1"/>
                </a:solidFill>
              </a:rPr>
              <a:t>se apoderaron</a:t>
            </a:r>
            <a:r>
              <a:rPr lang="es-ES" sz="2400" smtClean="0"/>
              <a:t> de las tierras más próximas (Palestina, Siria y Egipto) y, por tanto, unas ciudades antiguas y famosas, como Damasco y Jerusalén, </a:t>
            </a:r>
            <a:r>
              <a:rPr lang="es-ES" sz="2400" b="1" smtClean="0">
                <a:solidFill>
                  <a:schemeClr val="tx1"/>
                </a:solidFill>
              </a:rPr>
              <a:t>cayeron</a:t>
            </a:r>
            <a:r>
              <a:rPr lang="es-ES" sz="2400" b="1" smtClean="0"/>
              <a:t> </a:t>
            </a:r>
            <a:r>
              <a:rPr lang="es-ES" sz="2400" smtClean="0"/>
              <a:t>bajo su poder” </a:t>
            </a:r>
            <a:r>
              <a:rPr lang="es-ES" sz="2400" smtClean="0">
                <a:solidFill>
                  <a:schemeClr val="tx1"/>
                </a:solidFill>
              </a:rPr>
              <a:t>[CCSS7:86].</a:t>
            </a:r>
          </a:p>
        </p:txBody>
      </p:sp>
      <p:sp>
        <p:nvSpPr>
          <p:cNvPr id="84998" name="Rectangle 4"/>
          <p:cNvSpPr>
            <a:spLocks noGrp="1" noChangeArrowheads="1"/>
          </p:cNvSpPr>
          <p:nvPr>
            <p:ph type="body" sz="half" idx="4294967295"/>
          </p:nvPr>
        </p:nvSpPr>
        <p:spPr>
          <a:xfrm>
            <a:off x="4518025" y="1327150"/>
            <a:ext cx="4497388" cy="4046538"/>
          </a:xfrm>
        </p:spPr>
        <p:txBody>
          <a:bodyPr/>
          <a:lstStyle/>
          <a:p>
            <a:pPr eaLnBrk="1" hangingPunct="1">
              <a:buFontTx/>
              <a:buNone/>
            </a:pPr>
            <a:r>
              <a:rPr lang="es-ES" sz="2800" smtClean="0"/>
              <a:t>	</a:t>
            </a:r>
            <a:r>
              <a:rPr lang="es-ES" sz="2400" b="1" smtClean="0">
                <a:solidFill>
                  <a:schemeClr val="tx1"/>
                </a:solidFill>
              </a:rPr>
              <a:t>Se denominaban</a:t>
            </a:r>
            <a:r>
              <a:rPr lang="es-ES" sz="2400" smtClean="0"/>
              <a:t> cruzados los guerreros cristianos que </a:t>
            </a:r>
            <a:r>
              <a:rPr lang="es-ES" sz="2400" b="1" smtClean="0"/>
              <a:t>iban a luchar</a:t>
            </a:r>
            <a:r>
              <a:rPr lang="es-ES" sz="2400" smtClean="0"/>
              <a:t> contra </a:t>
            </a:r>
            <a:r>
              <a:rPr lang="es-ES" sz="2400" b="1" smtClean="0"/>
              <a:t>el Islam</a:t>
            </a:r>
            <a:r>
              <a:rPr lang="es-ES" sz="2400" smtClean="0"/>
              <a:t> para </a:t>
            </a:r>
            <a:r>
              <a:rPr lang="es-ES" sz="2400" b="1" smtClean="0">
                <a:solidFill>
                  <a:schemeClr val="tx1"/>
                </a:solidFill>
              </a:rPr>
              <a:t>recuperar</a:t>
            </a:r>
            <a:r>
              <a:rPr lang="es-ES" sz="2400" smtClean="0"/>
              <a:t> la Tierra Santa.</a:t>
            </a:r>
          </a:p>
          <a:p>
            <a:pPr eaLnBrk="1" hangingPunct="1">
              <a:buFontTx/>
              <a:buNone/>
            </a:pPr>
            <a:endParaRPr lang="es-ES" sz="2400" smtClean="0"/>
          </a:p>
          <a:p>
            <a:pPr eaLnBrk="1" hangingPunct="1">
              <a:buFontTx/>
              <a:buNone/>
            </a:pPr>
            <a:r>
              <a:rPr lang="es-ES" sz="2400" smtClean="0"/>
              <a:t>	</a:t>
            </a:r>
            <a:r>
              <a:rPr lang="es-ES" sz="2400" b="1" smtClean="0">
                <a:solidFill>
                  <a:schemeClr val="tx1"/>
                </a:solidFill>
              </a:rPr>
              <a:t>Gracias</a:t>
            </a:r>
            <a:r>
              <a:rPr lang="es-ES" sz="2400" b="1" smtClean="0"/>
              <a:t> </a:t>
            </a:r>
            <a:r>
              <a:rPr lang="es-ES" sz="2400" smtClean="0"/>
              <a:t>a la labor de los monjes (evangelización), hacia el siglo X la mayoría de los habitantes de Europa eran cristianos. </a:t>
            </a:r>
            <a:r>
              <a:rPr lang="es-ES" sz="2400" smtClean="0">
                <a:solidFill>
                  <a:schemeClr val="tx1"/>
                </a:solidFill>
              </a:rPr>
              <a:t>[CCSS8: 106].</a:t>
            </a:r>
          </a:p>
        </p:txBody>
      </p:sp>
      <p:sp>
        <p:nvSpPr>
          <p:cNvPr id="33799" name="Text Box 5"/>
          <p:cNvSpPr txBox="1">
            <a:spLocks noChangeArrowheads="1"/>
          </p:cNvSpPr>
          <p:nvPr/>
        </p:nvSpPr>
        <p:spPr bwMode="auto">
          <a:xfrm>
            <a:off x="0" y="685800"/>
            <a:ext cx="8991600" cy="641350"/>
          </a:xfrm>
          <a:prstGeom prst="rect">
            <a:avLst/>
          </a:prstGeom>
          <a:noFill/>
          <a:ln w="9525">
            <a:noFill/>
            <a:miter lim="800000"/>
            <a:headEnd/>
            <a:tailEnd/>
          </a:ln>
        </p:spPr>
        <p:txBody>
          <a:bodyPr>
            <a:spAutoFit/>
          </a:bodyPr>
          <a:lstStyle/>
          <a:p>
            <a:pPr>
              <a:spcBef>
                <a:spcPct val="50000"/>
              </a:spcBef>
              <a:buFontTx/>
              <a:buChar char="•"/>
            </a:pPr>
            <a:r>
              <a:rPr lang="ca-ES" sz="3600">
                <a:solidFill>
                  <a:srgbClr val="990033"/>
                </a:solidFill>
                <a:latin typeface="Arial Narrow" pitchFamily="34" charset="0"/>
              </a:rPr>
              <a:t>   La representación del mundo árabe</a:t>
            </a:r>
            <a:r>
              <a:rPr lang="ca-ES">
                <a:solidFill>
                  <a:srgbClr val="990033"/>
                </a:solidFill>
                <a:latin typeface="Arial Narrow" pitchFamily="34" charset="0"/>
              </a:rPr>
              <a:t> (E. Atienza, 2007):</a:t>
            </a:r>
            <a:endParaRPr lang="es-ES">
              <a:solidFill>
                <a:srgbClr val="990033"/>
              </a:solidFill>
              <a:latin typeface="Arial Narrow" pitchFamily="34" charset="0"/>
            </a:endParaRPr>
          </a:p>
        </p:txBody>
      </p:sp>
      <p:sp>
        <p:nvSpPr>
          <p:cNvPr id="33800" name="Text Box 10"/>
          <p:cNvSpPr txBox="1">
            <a:spLocks noChangeArrowheads="1"/>
          </p:cNvSpPr>
          <p:nvPr/>
        </p:nvSpPr>
        <p:spPr bwMode="auto">
          <a:xfrm>
            <a:off x="4067175" y="5734050"/>
            <a:ext cx="4824413" cy="701675"/>
          </a:xfrm>
          <a:prstGeom prst="rect">
            <a:avLst/>
          </a:prstGeom>
          <a:noFill/>
          <a:ln w="9525">
            <a:noFill/>
            <a:miter lim="800000"/>
            <a:headEnd/>
            <a:tailEnd/>
          </a:ln>
        </p:spPr>
        <p:txBody>
          <a:bodyPr>
            <a:spAutoFit/>
          </a:bodyPr>
          <a:lstStyle/>
          <a:p>
            <a:pPr>
              <a:spcBef>
                <a:spcPct val="50000"/>
              </a:spcBef>
            </a:pPr>
            <a:r>
              <a:rPr lang="es-ES" sz="2000">
                <a:hlinkClick r:id="rId3"/>
              </a:rPr>
              <a:t>http://www.dissoc.org/ediciones/v01n04/DS1(4)Atienza.pdf</a:t>
            </a:r>
            <a:endParaRPr 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8">
                                            <p:txEl>
                                              <p:pRg st="0" end="0"/>
                                            </p:txEl>
                                          </p:spTgt>
                                        </p:tgtEl>
                                        <p:attrNameLst>
                                          <p:attrName>style.visibility</p:attrName>
                                        </p:attrNameLst>
                                      </p:cBhvr>
                                      <p:to>
                                        <p:strVal val="visible"/>
                                      </p:to>
                                    </p:set>
                                    <p:animEffect transition="in" filter="dissolve">
                                      <p:cBhvr>
                                        <p:cTn id="17" dur="500"/>
                                        <p:tgtEl>
                                          <p:spTgt spid="8499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8">
                                            <p:txEl>
                                              <p:pRg st="2" end="2"/>
                                            </p:txEl>
                                          </p:spTgt>
                                        </p:tgtEl>
                                        <p:attrNameLst>
                                          <p:attrName>style.visibility</p:attrName>
                                        </p:attrNameLst>
                                      </p:cBhvr>
                                      <p:to>
                                        <p:strVal val="visible"/>
                                      </p:to>
                                    </p:set>
                                    <p:animEffect transition="in" filter="dissolve">
                                      <p:cBhvr>
                                        <p:cTn id="22" dur="500"/>
                                        <p:tgtEl>
                                          <p:spTgt spid="849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bldLvl="5" autoUpdateAnimBg="0"/>
      <p:bldP spid="84998"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Marcador de pie de página"/>
          <p:cNvSpPr>
            <a:spLocks noGrp="1"/>
          </p:cNvSpPr>
          <p:nvPr>
            <p:ph type="ftr" sz="quarter" idx="11"/>
          </p:nvPr>
        </p:nvSpPr>
        <p:spPr>
          <a:noFill/>
        </p:spPr>
        <p:txBody>
          <a:bodyPr/>
          <a:lstStyle/>
          <a:p>
            <a:endParaRPr lang="es-ES_tradnl" smtClean="0"/>
          </a:p>
        </p:txBody>
      </p:sp>
      <p:sp>
        <p:nvSpPr>
          <p:cNvPr id="72707" name="5 Marcador de número de diapositiva"/>
          <p:cNvSpPr>
            <a:spLocks noGrp="1"/>
          </p:cNvSpPr>
          <p:nvPr>
            <p:ph type="sldNum" sz="quarter" idx="12"/>
          </p:nvPr>
        </p:nvSpPr>
        <p:spPr/>
        <p:txBody>
          <a:bodyPr/>
          <a:lstStyle/>
          <a:p>
            <a:pPr>
              <a:defRPr/>
            </a:pPr>
            <a:fld id="{D231C86E-A64C-483D-836A-D14EA1B5DEA1}" type="slidenum">
              <a:rPr lang="es-ES"/>
              <a:pPr>
                <a:defRPr/>
              </a:pPr>
              <a:t>23</a:t>
            </a:fld>
            <a:endParaRPr lang="es-ES"/>
          </a:p>
        </p:txBody>
      </p:sp>
      <p:sp>
        <p:nvSpPr>
          <p:cNvPr id="34820" name="Rectangle 2"/>
          <p:cNvSpPr>
            <a:spLocks noGrp="1" noChangeArrowheads="1"/>
          </p:cNvSpPr>
          <p:nvPr>
            <p:ph type="title"/>
          </p:nvPr>
        </p:nvSpPr>
        <p:spPr/>
        <p:txBody>
          <a:bodyPr/>
          <a:lstStyle/>
          <a:p>
            <a:r>
              <a:rPr lang="es-ES_tradnl" b="1" smtClean="0">
                <a:solidFill>
                  <a:srgbClr val="8A002D"/>
                </a:solidFill>
              </a:rPr>
              <a:t>¿Cómo se hace? </a:t>
            </a:r>
            <a:r>
              <a:rPr lang="es-ES_tradnl" sz="2400" smtClean="0">
                <a:solidFill>
                  <a:srgbClr val="8A002D"/>
                </a:solidFill>
              </a:rPr>
              <a:t>5</a:t>
            </a:r>
            <a:endParaRPr lang="es-ES" sz="2400" smtClean="0">
              <a:solidFill>
                <a:srgbClr val="8A002D"/>
              </a:solidFill>
            </a:endParaRPr>
          </a:p>
        </p:txBody>
      </p:sp>
      <p:sp>
        <p:nvSpPr>
          <p:cNvPr id="34821" name="Rectangle 3"/>
          <p:cNvSpPr>
            <a:spLocks noGrp="1" noChangeArrowheads="1"/>
          </p:cNvSpPr>
          <p:nvPr>
            <p:ph type="body" idx="1"/>
          </p:nvPr>
        </p:nvSpPr>
        <p:spPr>
          <a:xfrm>
            <a:off x="0" y="609600"/>
            <a:ext cx="9144000" cy="5605463"/>
          </a:xfrm>
        </p:spPr>
        <p:txBody>
          <a:bodyPr/>
          <a:lstStyle/>
          <a:p>
            <a:pPr marL="609600" indent="-609600">
              <a:buFontTx/>
              <a:buAutoNum type="arabicPeriod"/>
            </a:pPr>
            <a:r>
              <a:rPr lang="es-ES_tradnl" sz="3600" smtClean="0"/>
              <a:t>Identificar el contexto de partida: propósito del autor, su máscara (</a:t>
            </a:r>
            <a:r>
              <a:rPr lang="es-ES_tradnl" sz="3600" i="1" smtClean="0"/>
              <a:t>face</a:t>
            </a:r>
            <a:r>
              <a:rPr lang="es-ES_tradnl" sz="3600" smtClean="0"/>
              <a:t>), sus opositores, etc.</a:t>
            </a:r>
          </a:p>
          <a:p>
            <a:pPr marL="609600" indent="-609600">
              <a:buFontTx/>
              <a:buAutoNum type="arabicPeriod"/>
            </a:pPr>
            <a:r>
              <a:rPr lang="es-ES_tradnl" sz="3600" smtClean="0"/>
              <a:t>Reconocer el género discursivo: apropiación del autor, actualización de voces y temas, etc.</a:t>
            </a:r>
          </a:p>
          <a:p>
            <a:pPr marL="609600" indent="-609600">
              <a:buFontTx/>
              <a:buAutoNum type="arabicPeriod"/>
            </a:pPr>
            <a:r>
              <a:rPr lang="es-ES_tradnl" sz="3600" smtClean="0"/>
              <a:t>Interpretar: distinguir el punto de vista personal del del autor.</a:t>
            </a:r>
          </a:p>
          <a:p>
            <a:pPr marL="609600" indent="-609600">
              <a:buFontTx/>
              <a:buAutoNum type="arabicPeriod"/>
            </a:pPr>
            <a:r>
              <a:rPr lang="es-ES_tradnl" sz="3600" smtClean="0"/>
              <a:t>Calcular el impacto del texto en nuestra comunidad.</a:t>
            </a:r>
          </a:p>
          <a:p>
            <a:pPr marL="609600" indent="-609600">
              <a:buFontTx/>
              <a:buAutoNum type="arabicPeriod"/>
            </a:pPr>
            <a:r>
              <a:rPr lang="es-ES_tradnl" sz="3600" smtClean="0"/>
              <a:t>Reaccionar.</a:t>
            </a:r>
          </a:p>
        </p:txBody>
      </p:sp>
      <p:sp>
        <p:nvSpPr>
          <p:cNvPr id="8" name="7 Rectángulo redondeado"/>
          <p:cNvSpPr/>
          <p:nvPr/>
        </p:nvSpPr>
        <p:spPr>
          <a:xfrm>
            <a:off x="3214688" y="5072063"/>
            <a:ext cx="5429250"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3200">
                <a:solidFill>
                  <a:srgbClr val="FFFFFF"/>
                </a:solidFill>
                <a:ea typeface="ＭＳ Ｐゴシック" charset="-128"/>
              </a:rPr>
              <a:t>Recuperar la ideología y actuar según mis intereses.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pie de página"/>
          <p:cNvSpPr>
            <a:spLocks noGrp="1"/>
          </p:cNvSpPr>
          <p:nvPr>
            <p:ph type="ftr" sz="quarter" idx="11"/>
          </p:nvPr>
        </p:nvSpPr>
        <p:spPr>
          <a:noFill/>
        </p:spPr>
        <p:txBody>
          <a:bodyPr/>
          <a:lstStyle/>
          <a:p>
            <a:pPr algn="l"/>
            <a:r>
              <a:rPr lang="es-ES" smtClean="0"/>
              <a:t>S2 Lectura crítica</a:t>
            </a:r>
          </a:p>
        </p:txBody>
      </p:sp>
      <p:sp>
        <p:nvSpPr>
          <p:cNvPr id="15" name="4 Marcador de número de diapositiva"/>
          <p:cNvSpPr>
            <a:spLocks noGrp="1"/>
          </p:cNvSpPr>
          <p:nvPr>
            <p:ph type="sldNum" sz="quarter" idx="12"/>
          </p:nvPr>
        </p:nvSpPr>
        <p:spPr/>
        <p:txBody>
          <a:bodyPr/>
          <a:lstStyle/>
          <a:p>
            <a:pPr>
              <a:defRPr/>
            </a:pPr>
            <a:fld id="{82C41178-A10D-4112-8B54-8D552AD1B3ED}" type="slidenum">
              <a:rPr lang="es-ES"/>
              <a:pPr>
                <a:defRPr/>
              </a:pPr>
              <a:t>24</a:t>
            </a:fld>
            <a:endParaRPr lang="es-ES"/>
          </a:p>
        </p:txBody>
      </p:sp>
      <p:sp>
        <p:nvSpPr>
          <p:cNvPr id="35844" name="Rectangle 4"/>
          <p:cNvSpPr>
            <a:spLocks noGrp="1" noChangeArrowheads="1"/>
          </p:cNvSpPr>
          <p:nvPr>
            <p:ph type="title"/>
          </p:nvPr>
        </p:nvSpPr>
        <p:spPr/>
        <p:txBody>
          <a:bodyPr/>
          <a:lstStyle/>
          <a:p>
            <a:pPr eaLnBrk="1" hangingPunct="1"/>
            <a:r>
              <a:rPr lang="es-ES" smtClean="0"/>
              <a:t>Cuadro </a:t>
            </a:r>
            <a:r>
              <a:rPr lang="es-ES" sz="2400" smtClean="0"/>
              <a:t>6</a:t>
            </a:r>
          </a:p>
        </p:txBody>
      </p:sp>
      <p:sp>
        <p:nvSpPr>
          <p:cNvPr id="35845" name="Rectangle 5"/>
          <p:cNvSpPr>
            <a:spLocks noChangeArrowheads="1"/>
          </p:cNvSpPr>
          <p:nvPr/>
        </p:nvSpPr>
        <p:spPr bwMode="auto">
          <a:xfrm>
            <a:off x="1692275" y="908050"/>
            <a:ext cx="5688013" cy="5041900"/>
          </a:xfrm>
          <a:prstGeom prst="rect">
            <a:avLst/>
          </a:prstGeom>
          <a:noFill/>
          <a:ln w="76200">
            <a:solidFill>
              <a:schemeClr val="tx1"/>
            </a:solidFill>
            <a:miter lim="800000"/>
            <a:headEnd/>
            <a:tailEnd/>
          </a:ln>
        </p:spPr>
        <p:txBody>
          <a:bodyPr wrap="none" anchor="ctr"/>
          <a:lstStyle/>
          <a:p>
            <a:endParaRPr lang="es-ES"/>
          </a:p>
        </p:txBody>
      </p:sp>
      <p:sp>
        <p:nvSpPr>
          <p:cNvPr id="35846" name="Line 6"/>
          <p:cNvSpPr>
            <a:spLocks noChangeShapeType="1"/>
          </p:cNvSpPr>
          <p:nvPr/>
        </p:nvSpPr>
        <p:spPr bwMode="auto">
          <a:xfrm>
            <a:off x="4572000" y="908050"/>
            <a:ext cx="0" cy="5113338"/>
          </a:xfrm>
          <a:prstGeom prst="line">
            <a:avLst/>
          </a:prstGeom>
          <a:noFill/>
          <a:ln w="9525">
            <a:solidFill>
              <a:schemeClr val="tx1"/>
            </a:solidFill>
            <a:round/>
            <a:headEnd/>
            <a:tailEnd/>
          </a:ln>
        </p:spPr>
        <p:txBody>
          <a:bodyPr/>
          <a:lstStyle/>
          <a:p>
            <a:endParaRPr lang="es-ES"/>
          </a:p>
        </p:txBody>
      </p:sp>
      <p:grpSp>
        <p:nvGrpSpPr>
          <p:cNvPr id="35847" name="Group 14"/>
          <p:cNvGrpSpPr>
            <a:grpSpLocks/>
          </p:cNvGrpSpPr>
          <p:nvPr/>
        </p:nvGrpSpPr>
        <p:grpSpPr bwMode="auto">
          <a:xfrm>
            <a:off x="1692275" y="908050"/>
            <a:ext cx="5688013" cy="5041900"/>
            <a:chOff x="1066" y="572"/>
            <a:chExt cx="3583" cy="3176"/>
          </a:xfrm>
        </p:grpSpPr>
        <p:sp>
          <p:nvSpPr>
            <p:cNvPr id="35848" name="Rectangle 7"/>
            <p:cNvSpPr>
              <a:spLocks noChangeArrowheads="1"/>
            </p:cNvSpPr>
            <p:nvPr/>
          </p:nvSpPr>
          <p:spPr bwMode="auto">
            <a:xfrm>
              <a:off x="1066" y="572"/>
              <a:ext cx="3583" cy="3176"/>
            </a:xfrm>
            <a:prstGeom prst="rect">
              <a:avLst/>
            </a:prstGeom>
            <a:noFill/>
            <a:ln w="76200">
              <a:solidFill>
                <a:srgbClr val="0F07B9"/>
              </a:solidFill>
              <a:miter lim="800000"/>
              <a:headEnd/>
              <a:tailEnd/>
            </a:ln>
          </p:spPr>
          <p:txBody>
            <a:bodyPr wrap="none" anchor="ctr"/>
            <a:lstStyle/>
            <a:p>
              <a:endParaRPr lang="es-ES">
                <a:solidFill>
                  <a:srgbClr val="0F07B9"/>
                </a:solidFill>
              </a:endParaRPr>
            </a:p>
          </p:txBody>
        </p:sp>
        <p:sp>
          <p:nvSpPr>
            <p:cNvPr id="35849" name="Line 8"/>
            <p:cNvSpPr>
              <a:spLocks noChangeShapeType="1"/>
            </p:cNvSpPr>
            <p:nvPr/>
          </p:nvSpPr>
          <p:spPr bwMode="auto">
            <a:xfrm>
              <a:off x="2880" y="572"/>
              <a:ext cx="0" cy="3176"/>
            </a:xfrm>
            <a:prstGeom prst="line">
              <a:avLst/>
            </a:prstGeom>
            <a:noFill/>
            <a:ln w="76200">
              <a:solidFill>
                <a:srgbClr val="0F07B9"/>
              </a:solidFill>
              <a:round/>
              <a:headEnd/>
              <a:tailEnd/>
            </a:ln>
          </p:spPr>
          <p:txBody>
            <a:bodyPr/>
            <a:lstStyle/>
            <a:p>
              <a:endParaRPr lang="es-ES">
                <a:solidFill>
                  <a:srgbClr val="0F07B9"/>
                </a:solidFill>
              </a:endParaRPr>
            </a:p>
          </p:txBody>
        </p:sp>
        <p:sp>
          <p:nvSpPr>
            <p:cNvPr id="35850" name="Line 9"/>
            <p:cNvSpPr>
              <a:spLocks noChangeShapeType="1"/>
            </p:cNvSpPr>
            <p:nvPr/>
          </p:nvSpPr>
          <p:spPr bwMode="auto">
            <a:xfrm>
              <a:off x="1927" y="572"/>
              <a:ext cx="0" cy="3176"/>
            </a:xfrm>
            <a:prstGeom prst="line">
              <a:avLst/>
            </a:prstGeom>
            <a:noFill/>
            <a:ln w="76200">
              <a:solidFill>
                <a:srgbClr val="0F07B9"/>
              </a:solidFill>
              <a:round/>
              <a:headEnd/>
              <a:tailEnd/>
            </a:ln>
          </p:spPr>
          <p:txBody>
            <a:bodyPr/>
            <a:lstStyle/>
            <a:p>
              <a:endParaRPr lang="es-ES">
                <a:solidFill>
                  <a:srgbClr val="0F07B9"/>
                </a:solidFill>
              </a:endParaRPr>
            </a:p>
          </p:txBody>
        </p:sp>
        <p:sp>
          <p:nvSpPr>
            <p:cNvPr id="35851" name="Line 10"/>
            <p:cNvSpPr>
              <a:spLocks noChangeShapeType="1"/>
            </p:cNvSpPr>
            <p:nvPr/>
          </p:nvSpPr>
          <p:spPr bwMode="auto">
            <a:xfrm>
              <a:off x="3742" y="572"/>
              <a:ext cx="0" cy="3176"/>
            </a:xfrm>
            <a:prstGeom prst="line">
              <a:avLst/>
            </a:prstGeom>
            <a:noFill/>
            <a:ln w="76200">
              <a:solidFill>
                <a:srgbClr val="0F07B9"/>
              </a:solidFill>
              <a:round/>
              <a:headEnd/>
              <a:tailEnd/>
            </a:ln>
          </p:spPr>
          <p:txBody>
            <a:bodyPr/>
            <a:lstStyle/>
            <a:p>
              <a:endParaRPr lang="es-ES">
                <a:solidFill>
                  <a:srgbClr val="0F07B9"/>
                </a:solidFill>
              </a:endParaRPr>
            </a:p>
          </p:txBody>
        </p:sp>
        <p:sp>
          <p:nvSpPr>
            <p:cNvPr id="35852" name="Line 11"/>
            <p:cNvSpPr>
              <a:spLocks noChangeShapeType="1"/>
            </p:cNvSpPr>
            <p:nvPr/>
          </p:nvSpPr>
          <p:spPr bwMode="auto">
            <a:xfrm flipH="1">
              <a:off x="1066" y="2160"/>
              <a:ext cx="3583" cy="0"/>
            </a:xfrm>
            <a:prstGeom prst="line">
              <a:avLst/>
            </a:prstGeom>
            <a:noFill/>
            <a:ln w="76200">
              <a:solidFill>
                <a:srgbClr val="0F07B9"/>
              </a:solidFill>
              <a:round/>
              <a:headEnd/>
              <a:tailEnd/>
            </a:ln>
          </p:spPr>
          <p:txBody>
            <a:bodyPr/>
            <a:lstStyle/>
            <a:p>
              <a:endParaRPr lang="es-ES">
                <a:solidFill>
                  <a:srgbClr val="0F07B9"/>
                </a:solidFill>
              </a:endParaRPr>
            </a:p>
          </p:txBody>
        </p:sp>
        <p:sp>
          <p:nvSpPr>
            <p:cNvPr id="35853" name="Line 12"/>
            <p:cNvSpPr>
              <a:spLocks noChangeShapeType="1"/>
            </p:cNvSpPr>
            <p:nvPr/>
          </p:nvSpPr>
          <p:spPr bwMode="auto">
            <a:xfrm flipH="1">
              <a:off x="1066" y="1344"/>
              <a:ext cx="3583" cy="0"/>
            </a:xfrm>
            <a:prstGeom prst="line">
              <a:avLst/>
            </a:prstGeom>
            <a:noFill/>
            <a:ln w="76200">
              <a:solidFill>
                <a:srgbClr val="0F07B9"/>
              </a:solidFill>
              <a:round/>
              <a:headEnd/>
              <a:tailEnd/>
            </a:ln>
          </p:spPr>
          <p:txBody>
            <a:bodyPr/>
            <a:lstStyle/>
            <a:p>
              <a:endParaRPr lang="es-ES">
                <a:solidFill>
                  <a:srgbClr val="0F07B9"/>
                </a:solidFill>
              </a:endParaRPr>
            </a:p>
          </p:txBody>
        </p:sp>
        <p:sp>
          <p:nvSpPr>
            <p:cNvPr id="35854" name="Line 13"/>
            <p:cNvSpPr>
              <a:spLocks noChangeShapeType="1"/>
            </p:cNvSpPr>
            <p:nvPr/>
          </p:nvSpPr>
          <p:spPr bwMode="auto">
            <a:xfrm flipH="1">
              <a:off x="1066" y="2931"/>
              <a:ext cx="3583" cy="0"/>
            </a:xfrm>
            <a:prstGeom prst="line">
              <a:avLst/>
            </a:prstGeom>
            <a:noFill/>
            <a:ln w="76200">
              <a:solidFill>
                <a:srgbClr val="0F07B9"/>
              </a:solidFill>
              <a:round/>
              <a:headEnd/>
              <a:tailEnd/>
            </a:ln>
          </p:spPr>
          <p:txBody>
            <a:bodyPr/>
            <a:lstStyle/>
            <a:p>
              <a:endParaRPr lang="es-ES">
                <a:solidFill>
                  <a:srgbClr val="0F07B9"/>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p:txBody>
          <a:bodyPr/>
          <a:lstStyle/>
          <a:p>
            <a:pPr>
              <a:defRPr/>
            </a:pPr>
            <a:fld id="{14155384-0321-4730-88D4-63BCBF46D7C8}" type="slidenum">
              <a:rPr lang="es-ES" smtClean="0"/>
              <a:pPr>
                <a:defRPr/>
              </a:pPr>
              <a:t>25</a:t>
            </a:fld>
            <a:endParaRPr lang="es-ES" smtClean="0"/>
          </a:p>
        </p:txBody>
      </p:sp>
      <p:sp>
        <p:nvSpPr>
          <p:cNvPr id="36867" name="Rectangle 2"/>
          <p:cNvSpPr>
            <a:spLocks noGrp="1" noChangeArrowheads="1"/>
          </p:cNvSpPr>
          <p:nvPr>
            <p:ph type="title"/>
          </p:nvPr>
        </p:nvSpPr>
        <p:spPr/>
        <p:txBody>
          <a:bodyPr/>
          <a:lstStyle/>
          <a:p>
            <a:r>
              <a:rPr lang="es-ES" sz="4000" smtClean="0"/>
              <a:t>¿Cómo leemos?</a:t>
            </a:r>
            <a:r>
              <a:rPr lang="es-ES" sz="2000" smtClean="0"/>
              <a:t> 7</a:t>
            </a:r>
          </a:p>
        </p:txBody>
      </p:sp>
      <p:sp>
        <p:nvSpPr>
          <p:cNvPr id="36868" name="Rectangle 3"/>
          <p:cNvSpPr>
            <a:spLocks noGrp="1" noChangeArrowheads="1"/>
          </p:cNvSpPr>
          <p:nvPr>
            <p:ph type="body" idx="1"/>
          </p:nvPr>
        </p:nvSpPr>
        <p:spPr/>
        <p:txBody>
          <a:bodyPr/>
          <a:lstStyle/>
          <a:p>
            <a:r>
              <a:rPr lang="es-ES" smtClean="0"/>
              <a:t>Lee el siguiente texto y explica al compañero cómo te imaginas la situación:</a:t>
            </a:r>
          </a:p>
          <a:p>
            <a:endParaRPr lang="es-ES" smtClean="0"/>
          </a:p>
          <a:p>
            <a:r>
              <a:rPr lang="es-ES" sz="5400" smtClean="0">
                <a:solidFill>
                  <a:schemeClr val="hlink"/>
                </a:solidFill>
              </a:rPr>
              <a:t>Ayer cené pronto y muy bien con mi ex.</a:t>
            </a:r>
          </a:p>
        </p:txBody>
      </p:sp>
      <p:sp>
        <p:nvSpPr>
          <p:cNvPr id="36869" name="Marcador de pie de página 4"/>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177B70B8-87D8-4B63-9A3B-65883EC9E537}" type="slidenum">
              <a:rPr lang="es-ES"/>
              <a:pPr>
                <a:defRPr/>
              </a:pPr>
              <a:t>26</a:t>
            </a:fld>
            <a:endParaRPr lang="es-ES"/>
          </a:p>
        </p:txBody>
      </p:sp>
      <p:sp>
        <p:nvSpPr>
          <p:cNvPr id="37891" name="Rectangle 2"/>
          <p:cNvSpPr>
            <a:spLocks noGrp="1" noChangeArrowheads="1"/>
          </p:cNvSpPr>
          <p:nvPr>
            <p:ph type="title"/>
          </p:nvPr>
        </p:nvSpPr>
        <p:spPr/>
        <p:txBody>
          <a:bodyPr/>
          <a:lstStyle/>
          <a:p>
            <a:pPr eaLnBrk="1" hangingPunct="1"/>
            <a:r>
              <a:rPr lang="es-ES" smtClean="0"/>
              <a:t>¿Cómo leemos? Interpretar</a:t>
            </a:r>
            <a:r>
              <a:rPr lang="es-ES" sz="2400" smtClean="0"/>
              <a:t> 8</a:t>
            </a:r>
          </a:p>
        </p:txBody>
      </p:sp>
      <p:sp>
        <p:nvSpPr>
          <p:cNvPr id="37892" name="Rectangle 3"/>
          <p:cNvSpPr>
            <a:spLocks noGrp="1" noChangeArrowheads="1"/>
          </p:cNvSpPr>
          <p:nvPr>
            <p:ph type="body" idx="1"/>
          </p:nvPr>
        </p:nvSpPr>
        <p:spPr/>
        <p:txBody>
          <a:bodyPr/>
          <a:lstStyle/>
          <a:p>
            <a:pPr marL="609600" indent="-609600" eaLnBrk="1" hangingPunct="1">
              <a:buFontTx/>
              <a:buNone/>
            </a:pPr>
            <a:endParaRPr lang="ca-ES" sz="4400" smtClean="0"/>
          </a:p>
          <a:p>
            <a:pPr marL="609600" indent="-609600" eaLnBrk="1" hangingPunct="1">
              <a:buFontTx/>
              <a:buNone/>
            </a:pPr>
            <a:r>
              <a:rPr lang="ca-ES" sz="4400" smtClean="0"/>
              <a:t>¿Quién te despierta más simpatía?</a:t>
            </a:r>
          </a:p>
          <a:p>
            <a:pPr marL="609600" indent="-609600" eaLnBrk="1" hangingPunct="1"/>
            <a:endParaRPr lang="ca-ES" sz="4400" smtClean="0"/>
          </a:p>
          <a:p>
            <a:pPr marL="609600" indent="-609600" eaLnBrk="1" hangingPunct="1">
              <a:buFontTx/>
              <a:buAutoNum type="arabicPeriod"/>
            </a:pPr>
            <a:r>
              <a:rPr lang="es-ES" sz="4800" smtClean="0">
                <a:solidFill>
                  <a:schemeClr val="hlink"/>
                </a:solidFill>
              </a:rPr>
              <a:t>Inmigrante agrede a adolescente.</a:t>
            </a:r>
          </a:p>
          <a:p>
            <a:pPr marL="609600" indent="-609600" eaLnBrk="1" hangingPunct="1">
              <a:buFontTx/>
              <a:buAutoNum type="arabicPeriod"/>
            </a:pPr>
            <a:endParaRPr lang="es-ES" sz="4800" smtClean="0">
              <a:solidFill>
                <a:schemeClr val="hlink"/>
              </a:solidFill>
            </a:endParaRPr>
          </a:p>
          <a:p>
            <a:pPr marL="609600" indent="-609600" eaLnBrk="1" hangingPunct="1">
              <a:buFontTx/>
              <a:buAutoNum type="arabicPeriod"/>
            </a:pPr>
            <a:r>
              <a:rPr lang="es-ES" sz="4800" smtClean="0">
                <a:solidFill>
                  <a:schemeClr val="hlink"/>
                </a:solidFill>
              </a:rPr>
              <a:t>Mujer suiza agrede a cabeza rapada.</a:t>
            </a:r>
          </a:p>
        </p:txBody>
      </p:sp>
      <p:sp>
        <p:nvSpPr>
          <p:cNvPr id="37893" name="6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ftr" sz="quarter" idx="11"/>
          </p:nvPr>
        </p:nvSpPr>
        <p:spPr>
          <a:xfrm>
            <a:off x="323850" y="6572250"/>
            <a:ext cx="3319463" cy="285750"/>
          </a:xfrm>
          <a:noFill/>
        </p:spPr>
        <p:txBody>
          <a:bodyPr/>
          <a:lstStyle/>
          <a:p>
            <a:pPr algn="l"/>
            <a:r>
              <a:rPr lang="es-ES" smtClean="0"/>
              <a:t>S2 Lectura crítica</a:t>
            </a:r>
          </a:p>
        </p:txBody>
      </p:sp>
      <p:sp>
        <p:nvSpPr>
          <p:cNvPr id="9" name="Rectangle 6"/>
          <p:cNvSpPr>
            <a:spLocks noGrp="1" noChangeArrowheads="1"/>
          </p:cNvSpPr>
          <p:nvPr>
            <p:ph type="sldNum" sz="quarter" idx="12"/>
          </p:nvPr>
        </p:nvSpPr>
        <p:spPr/>
        <p:txBody>
          <a:bodyPr/>
          <a:lstStyle/>
          <a:p>
            <a:pPr>
              <a:defRPr/>
            </a:pPr>
            <a:fld id="{F128AE8B-5D89-4632-8681-21435EC764F1}" type="slidenum">
              <a:rPr lang="es-ES"/>
              <a:pPr>
                <a:defRPr/>
              </a:pPr>
              <a:t>27</a:t>
            </a:fld>
            <a:endParaRPr lang="es-ES"/>
          </a:p>
        </p:txBody>
      </p:sp>
      <p:sp>
        <p:nvSpPr>
          <p:cNvPr id="6" name="Rectangle 5"/>
          <p:cNvSpPr txBox="1">
            <a:spLocks noGrp="1" noChangeArrowheads="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7" name="Rectangle 6"/>
          <p:cNvSpPr txBox="1">
            <a:spLocks noGrp="1" noChangeArrowheads="1"/>
          </p:cNvSpPr>
          <p:nvPr/>
        </p:nvSpPr>
        <p:spPr bwMode="auto">
          <a:xfrm>
            <a:off x="8459788" y="6477000"/>
            <a:ext cx="684212" cy="381000"/>
          </a:xfrm>
          <a:prstGeom prst="rect">
            <a:avLst/>
          </a:prstGeom>
          <a:noFill/>
          <a:ln>
            <a:miter lim="800000"/>
            <a:headEnd/>
            <a:tailEnd/>
          </a:ln>
        </p:spPr>
        <p:txBody>
          <a:bodyPr/>
          <a:lstStyle/>
          <a:p>
            <a:pPr algn="r">
              <a:defRPr/>
            </a:pPr>
            <a:fld id="{E766728D-B07B-4E4C-AB34-8890619664EE}" type="slidenum">
              <a:rPr lang="es-ES" sz="2000" b="1">
                <a:solidFill>
                  <a:srgbClr val="A50021"/>
                </a:solidFill>
                <a:latin typeface="+mn-lt"/>
              </a:rPr>
              <a:pPr algn="r">
                <a:defRPr/>
              </a:pPr>
              <a:t>27</a:t>
            </a:fld>
            <a:endParaRPr lang="es-ES" sz="2000" b="1">
              <a:solidFill>
                <a:srgbClr val="A50021"/>
              </a:solidFill>
              <a:latin typeface="+mn-lt"/>
            </a:endParaRPr>
          </a:p>
        </p:txBody>
      </p:sp>
      <p:sp>
        <p:nvSpPr>
          <p:cNvPr id="38918" name="Rectangle 4"/>
          <p:cNvSpPr>
            <a:spLocks noGrp="1" noChangeArrowheads="1"/>
          </p:cNvSpPr>
          <p:nvPr>
            <p:ph type="title"/>
          </p:nvPr>
        </p:nvSpPr>
        <p:spPr/>
        <p:txBody>
          <a:bodyPr/>
          <a:lstStyle/>
          <a:p>
            <a:r>
              <a:rPr lang="es-ES" sz="4000" smtClean="0"/>
              <a:t>Lectura crítica </a:t>
            </a:r>
            <a:r>
              <a:rPr lang="es-ES" sz="2400" smtClean="0"/>
              <a:t>9</a:t>
            </a:r>
          </a:p>
        </p:txBody>
      </p:sp>
      <p:sp>
        <p:nvSpPr>
          <p:cNvPr id="38919" name="Rectangle 5"/>
          <p:cNvSpPr>
            <a:spLocks noGrp="1" noChangeArrowheads="1"/>
          </p:cNvSpPr>
          <p:nvPr>
            <p:ph type="body" sz="half" idx="1"/>
          </p:nvPr>
        </p:nvSpPr>
        <p:spPr>
          <a:xfrm>
            <a:off x="0" y="609600"/>
            <a:ext cx="4495800" cy="5891213"/>
          </a:xfrm>
        </p:spPr>
        <p:txBody>
          <a:bodyPr/>
          <a:lstStyle/>
          <a:p>
            <a:pPr algn="ctr">
              <a:buFontTx/>
              <a:buNone/>
            </a:pPr>
            <a:r>
              <a:rPr lang="es-ES_tradnl" sz="3600" smtClean="0"/>
              <a:t>Lector acrítico</a:t>
            </a:r>
          </a:p>
          <a:p>
            <a:r>
              <a:rPr lang="es-ES_tradnl" sz="2400" smtClean="0"/>
              <a:t>Busca EL significado (único y constante).</a:t>
            </a:r>
          </a:p>
          <a:p>
            <a:r>
              <a:rPr lang="es-ES_tradnl" sz="2400" smtClean="0"/>
              <a:t>Queda satisfecho con su interpretación PERSONAL.</a:t>
            </a:r>
          </a:p>
          <a:p>
            <a:r>
              <a:rPr lang="es-ES_tradnl" sz="2400" smtClean="0"/>
              <a:t>Lee IGUAL a todos los textos.</a:t>
            </a:r>
          </a:p>
          <a:p>
            <a:r>
              <a:rPr lang="es-ES_tradnl" sz="2400" smtClean="0"/>
              <a:t>Pone énfasis en el CONTENIDO. Busca las ideas principales.</a:t>
            </a:r>
          </a:p>
          <a:p>
            <a:r>
              <a:rPr lang="es-ES_tradnl" sz="2400" smtClean="0"/>
              <a:t>Presta atención a lo EXPLÍCITO.</a:t>
            </a:r>
          </a:p>
          <a:p>
            <a:r>
              <a:rPr lang="es-ES_tradnl" sz="2400" smtClean="0"/>
              <a:t>Queda satisfecho con UNA fuente.</a:t>
            </a:r>
          </a:p>
          <a:p>
            <a:r>
              <a:rPr lang="es-ES_tradnl" sz="2400" smtClean="0"/>
              <a:t>Citas = reproducciones FIELES.</a:t>
            </a:r>
          </a:p>
          <a:p>
            <a:endParaRPr lang="es-ES_tradnl" sz="2400" b="1" smtClean="0"/>
          </a:p>
          <a:p>
            <a:r>
              <a:rPr lang="es-ES_tradnl" sz="2400" b="1" smtClean="0">
                <a:solidFill>
                  <a:srgbClr val="000099"/>
                </a:solidFill>
              </a:rPr>
              <a:t>Comprender  =  creer</a:t>
            </a:r>
          </a:p>
          <a:p>
            <a:endParaRPr lang="es-ES" sz="2400" smtClean="0"/>
          </a:p>
        </p:txBody>
      </p:sp>
      <p:sp>
        <p:nvSpPr>
          <p:cNvPr id="38920" name="Rectangle 6"/>
          <p:cNvSpPr>
            <a:spLocks noGrp="1" noChangeArrowheads="1"/>
          </p:cNvSpPr>
          <p:nvPr>
            <p:ph type="body" sz="half" idx="2"/>
          </p:nvPr>
        </p:nvSpPr>
        <p:spPr>
          <a:xfrm>
            <a:off x="4648200" y="609600"/>
            <a:ext cx="4495800" cy="5819775"/>
          </a:xfrm>
        </p:spPr>
        <p:txBody>
          <a:bodyPr/>
          <a:lstStyle/>
          <a:p>
            <a:pPr algn="ctr">
              <a:buFontTx/>
              <a:buNone/>
            </a:pPr>
            <a:r>
              <a:rPr lang="es-ES_tradnl" sz="3600" smtClean="0"/>
              <a:t>Lector crítico</a:t>
            </a:r>
          </a:p>
          <a:p>
            <a:r>
              <a:rPr lang="es-ES_tradnl" sz="2400" smtClean="0"/>
              <a:t>Sabe que hay VARIOS significados (dinámicos, situados).</a:t>
            </a:r>
          </a:p>
          <a:p>
            <a:r>
              <a:rPr lang="es-ES_tradnl" sz="2400" smtClean="0"/>
              <a:t>Dialoga, busca interpretaciones SOCIALES.</a:t>
            </a:r>
          </a:p>
          <a:p>
            <a:r>
              <a:rPr lang="es-ES_tradnl" sz="2400" smtClean="0"/>
              <a:t>Lee diferente cada GÉNERO.</a:t>
            </a:r>
          </a:p>
          <a:p>
            <a:r>
              <a:rPr lang="es-ES_tradnl" sz="2400" smtClean="0"/>
              <a:t>Pone énfasis en la IDEOLOGÍA. Busca la intención. </a:t>
            </a:r>
          </a:p>
          <a:p>
            <a:r>
              <a:rPr lang="es-ES_tradnl" sz="2400" smtClean="0"/>
              <a:t>Presta atención a lo IMPLÍCITO.</a:t>
            </a:r>
          </a:p>
          <a:p>
            <a:r>
              <a:rPr lang="es-ES_tradnl" sz="2400" smtClean="0"/>
              <a:t>Busca VARIAS fuentes, contrasta. </a:t>
            </a:r>
          </a:p>
          <a:p>
            <a:r>
              <a:rPr lang="es-ES_tradnl" sz="2400" smtClean="0"/>
              <a:t>Citas = INTERESADAS. Descubre las citas calladas.</a:t>
            </a:r>
          </a:p>
          <a:p>
            <a:r>
              <a:rPr lang="es-ES_tradnl" sz="2400" b="1" smtClean="0">
                <a:solidFill>
                  <a:srgbClr val="000099"/>
                </a:solidFill>
              </a:rPr>
              <a:t>Comprender  ≠  creer</a:t>
            </a:r>
            <a:r>
              <a:rPr lang="es-ES_tradnl" sz="2400" smtClean="0"/>
              <a:t>.</a:t>
            </a:r>
          </a:p>
          <a:p>
            <a:pPr>
              <a:buFontTx/>
              <a:buNone/>
            </a:pPr>
            <a:endParaRPr lang="es-ES_tradnl"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ftr" sz="quarter" idx="11"/>
          </p:nvPr>
        </p:nvSpPr>
        <p:spPr>
          <a:noFill/>
        </p:spPr>
        <p:txBody>
          <a:bodyPr/>
          <a:lstStyle/>
          <a:p>
            <a:r>
              <a:rPr lang="es-ES" smtClean="0"/>
              <a:t>S2 Lectura crítica</a:t>
            </a:r>
          </a:p>
        </p:txBody>
      </p:sp>
      <p:sp>
        <p:nvSpPr>
          <p:cNvPr id="7" name="Rectangle 6"/>
          <p:cNvSpPr>
            <a:spLocks noGrp="1" noChangeArrowheads="1"/>
          </p:cNvSpPr>
          <p:nvPr>
            <p:ph type="sldNum" sz="quarter" idx="12"/>
          </p:nvPr>
        </p:nvSpPr>
        <p:spPr/>
        <p:txBody>
          <a:bodyPr/>
          <a:lstStyle/>
          <a:p>
            <a:pPr>
              <a:defRPr/>
            </a:pPr>
            <a:fld id="{319C424A-0B7D-4652-9B9D-073B86A2A809}" type="slidenum">
              <a:rPr lang="es-ES"/>
              <a:pPr>
                <a:defRPr/>
              </a:pPr>
              <a:t>28</a:t>
            </a:fld>
            <a:endParaRPr lang="es-ES"/>
          </a:p>
        </p:txBody>
      </p:sp>
      <p:sp>
        <p:nvSpPr>
          <p:cNvPr id="39940" name="1 Título"/>
          <p:cNvSpPr>
            <a:spLocks noGrp="1"/>
          </p:cNvSpPr>
          <p:nvPr>
            <p:ph type="title"/>
          </p:nvPr>
        </p:nvSpPr>
        <p:spPr/>
        <p:txBody>
          <a:bodyPr/>
          <a:lstStyle/>
          <a:p>
            <a:r>
              <a:rPr lang="es-ES" smtClean="0"/>
              <a:t>ALFIN </a:t>
            </a:r>
            <a:r>
              <a:rPr lang="es-ES" sz="2400" smtClean="0"/>
              <a:t>10</a:t>
            </a:r>
          </a:p>
        </p:txBody>
      </p:sp>
      <p:sp>
        <p:nvSpPr>
          <p:cNvPr id="39941" name="2 Marcador de contenido"/>
          <p:cNvSpPr>
            <a:spLocks noGrp="1"/>
          </p:cNvSpPr>
          <p:nvPr>
            <p:ph idx="1"/>
          </p:nvPr>
        </p:nvSpPr>
        <p:spPr>
          <a:xfrm>
            <a:off x="0" y="642938"/>
            <a:ext cx="9144000" cy="5910262"/>
          </a:xfrm>
        </p:spPr>
        <p:txBody>
          <a:bodyPr/>
          <a:lstStyle/>
          <a:p>
            <a:r>
              <a:rPr lang="es-ES" smtClean="0"/>
              <a:t>Concepto de la biblioteconomía y el documentalismo.</a:t>
            </a:r>
          </a:p>
          <a:p>
            <a:r>
              <a:rPr lang="es-ES" smtClean="0"/>
              <a:t>La persona letrada “</a:t>
            </a:r>
            <a:r>
              <a:rPr lang="es-ES" i="1" smtClean="0"/>
              <a:t>reconoce cuándo necesita información, tiene la capacidad de localizarla y evaluarla y sabe usarla de manera de manera efectiva para lo que necesita”</a:t>
            </a:r>
            <a:r>
              <a:rPr lang="es-ES" smtClean="0"/>
              <a:t> [American Library Association, 1989]</a:t>
            </a:r>
          </a:p>
          <a:p>
            <a:r>
              <a:rPr lang="es-ES" smtClean="0"/>
              <a:t>Incluye todo tipo de modos: escritura, imagen, video, reproducción virtual.</a:t>
            </a:r>
          </a:p>
          <a:p>
            <a:r>
              <a:rPr lang="es-ES" smtClean="0"/>
              <a:t>A lo largo de la vida. Se entiende como un concepto dinámico.</a:t>
            </a:r>
          </a:p>
          <a:p>
            <a:r>
              <a:rPr lang="es-ES" smtClean="0"/>
              <a:t>Promueve estándares internacionales y modelos de ALFIN.</a:t>
            </a: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3CC096C4-C5C4-4C7A-9327-7EF3D3AC1AB7}" type="slidenum">
              <a:rPr lang="es-ES" sz="2000" b="1">
                <a:solidFill>
                  <a:srgbClr val="A50021"/>
                </a:solidFill>
                <a:latin typeface="+mn-lt"/>
              </a:rPr>
              <a:pPr algn="r">
                <a:defRPr/>
              </a:pPr>
              <a:t>28</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ftr" sz="quarter" idx="11"/>
          </p:nvPr>
        </p:nvSpPr>
        <p:spPr>
          <a:xfrm>
            <a:off x="323850" y="6500813"/>
            <a:ext cx="2676525" cy="357187"/>
          </a:xfrm>
          <a:noFill/>
        </p:spPr>
        <p:txBody>
          <a:bodyPr/>
          <a:lstStyle/>
          <a:p>
            <a:r>
              <a:rPr lang="es-ES" smtClean="0"/>
              <a:t>S2 Lectura crítica</a:t>
            </a:r>
          </a:p>
        </p:txBody>
      </p:sp>
      <p:sp>
        <p:nvSpPr>
          <p:cNvPr id="8" name="Rectangle 6"/>
          <p:cNvSpPr>
            <a:spLocks noGrp="1" noChangeArrowheads="1"/>
          </p:cNvSpPr>
          <p:nvPr>
            <p:ph type="sldNum" sz="quarter" idx="12"/>
          </p:nvPr>
        </p:nvSpPr>
        <p:spPr/>
        <p:txBody>
          <a:bodyPr/>
          <a:lstStyle/>
          <a:p>
            <a:pPr>
              <a:defRPr/>
            </a:pPr>
            <a:fld id="{BE0D1C22-1392-44C3-A56D-D4D19B8DEB74}" type="slidenum">
              <a:rPr lang="es-ES"/>
              <a:pPr>
                <a:defRPr/>
              </a:pPr>
              <a:t>29</a:t>
            </a:fld>
            <a:endParaRPr lang="es-ES"/>
          </a:p>
        </p:txBody>
      </p:sp>
      <p:sp>
        <p:nvSpPr>
          <p:cNvPr id="40964" name="1 Título"/>
          <p:cNvSpPr>
            <a:spLocks noGrp="1"/>
          </p:cNvSpPr>
          <p:nvPr>
            <p:ph type="ctrTitle"/>
          </p:nvPr>
        </p:nvSpPr>
        <p:spPr>
          <a:xfrm>
            <a:off x="214313" y="857250"/>
            <a:ext cx="8572500" cy="2786063"/>
          </a:xfrm>
        </p:spPr>
        <p:txBody>
          <a:bodyPr/>
          <a:lstStyle/>
          <a:p>
            <a:r>
              <a:rPr lang="es-ES" sz="8000" smtClean="0"/>
              <a:t>La lectura crítica intensiva</a:t>
            </a:r>
          </a:p>
        </p:txBody>
      </p:sp>
      <p:sp>
        <p:nvSpPr>
          <p:cNvPr id="40965" name="2 Subtítulo"/>
          <p:cNvSpPr>
            <a:spLocks noGrp="1"/>
          </p:cNvSpPr>
          <p:nvPr>
            <p:ph type="subTitle" idx="1"/>
          </p:nvPr>
        </p:nvSpPr>
        <p:spPr/>
        <p:txBody>
          <a:bodyPr/>
          <a:lstStyle/>
          <a:p>
            <a:r>
              <a:rPr lang="es-ES" sz="4800" smtClean="0"/>
              <a:t>Orientaciones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CE186F2-7289-41A2-A6AE-10D934A54F09}" type="slidenum">
              <a:rPr lang="es-ES" sz="2000" b="1">
                <a:solidFill>
                  <a:srgbClr val="A50021"/>
                </a:solidFill>
                <a:latin typeface="+mn-lt"/>
              </a:rPr>
              <a:pPr algn="r">
                <a:defRPr/>
              </a:pPr>
              <a:t>29</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1"/>
          </p:nvPr>
        </p:nvSpPr>
        <p:spPr>
          <a:xfrm>
            <a:off x="0" y="6553200"/>
            <a:ext cx="5543550" cy="304800"/>
          </a:xfrm>
          <a:noFill/>
        </p:spPr>
        <p:txBody>
          <a:bodyPr/>
          <a:lstStyle/>
          <a:p>
            <a:pPr algn="l"/>
            <a:r>
              <a:rPr lang="es-ES" smtClean="0"/>
              <a:t>       S2 Lectura crítica</a:t>
            </a:r>
          </a:p>
        </p:txBody>
      </p:sp>
      <p:sp>
        <p:nvSpPr>
          <p:cNvPr id="66" name="Rectangle 6"/>
          <p:cNvSpPr>
            <a:spLocks noGrp="1" noChangeArrowheads="1"/>
          </p:cNvSpPr>
          <p:nvPr>
            <p:ph type="sldNum" sz="quarter" idx="12"/>
          </p:nvPr>
        </p:nvSpPr>
        <p:spPr/>
        <p:txBody>
          <a:bodyPr/>
          <a:lstStyle/>
          <a:p>
            <a:pPr>
              <a:defRPr/>
            </a:pPr>
            <a:fld id="{53C64A28-B4ED-4518-9D09-29AF1A5BDB5D}" type="slidenum">
              <a:rPr lang="es-ES"/>
              <a:pPr>
                <a:defRPr/>
              </a:pPr>
              <a:t>3</a:t>
            </a:fld>
            <a:endParaRPr lang="es-ES"/>
          </a:p>
        </p:txBody>
      </p:sp>
      <p:sp>
        <p:nvSpPr>
          <p:cNvPr id="309250" name="Rectangle 2"/>
          <p:cNvSpPr>
            <a:spLocks noChangeArrowheads="1"/>
          </p:cNvSpPr>
          <p:nvPr/>
        </p:nvSpPr>
        <p:spPr bwMode="auto">
          <a:xfrm>
            <a:off x="5688013" y="838200"/>
            <a:ext cx="3455987" cy="5259388"/>
          </a:xfrm>
          <a:prstGeom prst="rect">
            <a:avLst/>
          </a:prstGeom>
          <a:solidFill>
            <a:srgbClr val="FF7D7D"/>
          </a:solidFill>
          <a:ln w="9525">
            <a:noFill/>
            <a:miter lim="800000"/>
            <a:headEnd/>
            <a:tailEnd/>
          </a:ln>
        </p:spPr>
        <p:txBody>
          <a:bodyPr wrap="none" anchor="ctr"/>
          <a:lstStyle/>
          <a:p>
            <a:endParaRPr lang="es-ES"/>
          </a:p>
        </p:txBody>
      </p:sp>
      <p:sp>
        <p:nvSpPr>
          <p:cNvPr id="309251" name="Oval 3"/>
          <p:cNvSpPr>
            <a:spLocks noChangeArrowheads="1"/>
          </p:cNvSpPr>
          <p:nvPr/>
        </p:nvSpPr>
        <p:spPr bwMode="auto">
          <a:xfrm>
            <a:off x="4648200" y="2852738"/>
            <a:ext cx="609600" cy="533400"/>
          </a:xfrm>
          <a:prstGeom prst="ellipse">
            <a:avLst/>
          </a:prstGeom>
          <a:solidFill>
            <a:srgbClr val="FFFF00"/>
          </a:solidFill>
          <a:ln w="9525">
            <a:noFill/>
            <a:round/>
            <a:headEnd/>
            <a:tailEnd/>
          </a:ln>
        </p:spPr>
        <p:txBody>
          <a:bodyPr wrap="none" anchor="ctr"/>
          <a:lstStyle/>
          <a:p>
            <a:endParaRPr lang="es-ES"/>
          </a:p>
        </p:txBody>
      </p:sp>
      <p:sp>
        <p:nvSpPr>
          <p:cNvPr id="309252" name="Rectangle 4"/>
          <p:cNvSpPr>
            <a:spLocks noChangeArrowheads="1"/>
          </p:cNvSpPr>
          <p:nvPr/>
        </p:nvSpPr>
        <p:spPr bwMode="auto">
          <a:xfrm>
            <a:off x="5791200" y="2514600"/>
            <a:ext cx="3276600" cy="1938338"/>
          </a:xfrm>
          <a:prstGeom prst="rect">
            <a:avLst/>
          </a:prstGeom>
          <a:solidFill>
            <a:srgbClr val="CCCC00"/>
          </a:solidFill>
          <a:ln w="9525">
            <a:noFill/>
            <a:miter lim="800000"/>
            <a:headEnd/>
            <a:tailEnd/>
          </a:ln>
        </p:spPr>
        <p:txBody>
          <a:bodyPr wrap="none" anchor="ctr"/>
          <a:lstStyle/>
          <a:p>
            <a:endParaRPr lang="es-ES"/>
          </a:p>
        </p:txBody>
      </p:sp>
      <p:sp>
        <p:nvSpPr>
          <p:cNvPr id="16391" name="Rectangle 5"/>
          <p:cNvSpPr>
            <a:spLocks noGrp="1" noChangeArrowheads="1"/>
          </p:cNvSpPr>
          <p:nvPr>
            <p:ph type="title" idx="4294967295"/>
          </p:nvPr>
        </p:nvSpPr>
        <p:spPr/>
        <p:txBody>
          <a:bodyPr/>
          <a:lstStyle/>
          <a:p>
            <a:pPr eaLnBrk="1" hangingPunct="1"/>
            <a:r>
              <a:rPr lang="es-ES_tradnl" smtClean="0">
                <a:solidFill>
                  <a:srgbClr val="990033"/>
                </a:solidFill>
              </a:rPr>
              <a:t>Tres perspectivas </a:t>
            </a:r>
            <a:r>
              <a:rPr lang="es-ES_tradnl" sz="2400" smtClean="0">
                <a:solidFill>
                  <a:srgbClr val="990033"/>
                </a:solidFill>
              </a:rPr>
              <a:t>1</a:t>
            </a:r>
            <a:endParaRPr lang="es-ES" sz="2400" smtClean="0">
              <a:solidFill>
                <a:srgbClr val="990033"/>
              </a:solidFill>
            </a:endParaRPr>
          </a:p>
        </p:txBody>
      </p:sp>
      <p:sp>
        <p:nvSpPr>
          <p:cNvPr id="309254" name="Rectangle 6"/>
          <p:cNvSpPr>
            <a:spLocks noGrp="1" noChangeArrowheads="1"/>
          </p:cNvSpPr>
          <p:nvPr>
            <p:ph type="body" idx="4294967295"/>
          </p:nvPr>
        </p:nvSpPr>
        <p:spPr>
          <a:xfrm>
            <a:off x="0" y="685800"/>
            <a:ext cx="9144000" cy="5556250"/>
          </a:xfrm>
        </p:spPr>
        <p:txBody>
          <a:bodyPr/>
          <a:lstStyle/>
          <a:p>
            <a:pPr marL="742950" indent="-742950" eaLnBrk="1" hangingPunct="1">
              <a:buFontTx/>
              <a:buNone/>
            </a:pPr>
            <a:r>
              <a:rPr lang="es-ES" sz="4000" smtClean="0"/>
              <a:t>Demos prácticas</a:t>
            </a:r>
          </a:p>
        </p:txBody>
      </p:sp>
      <p:sp>
        <p:nvSpPr>
          <p:cNvPr id="309255" name="Text Box 7"/>
          <p:cNvSpPr txBox="1">
            <a:spLocks noChangeArrowheads="1"/>
          </p:cNvSpPr>
          <p:nvPr/>
        </p:nvSpPr>
        <p:spPr bwMode="auto">
          <a:xfrm>
            <a:off x="228600" y="1709738"/>
            <a:ext cx="2286000" cy="579437"/>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Lingüística</a:t>
            </a:r>
            <a:endParaRPr lang="es-ES" sz="3200" b="1">
              <a:solidFill>
                <a:srgbClr val="990033"/>
              </a:solidFill>
              <a:latin typeface="Arial Narrow" pitchFamily="34" charset="0"/>
            </a:endParaRPr>
          </a:p>
        </p:txBody>
      </p:sp>
      <p:sp>
        <p:nvSpPr>
          <p:cNvPr id="309256" name="Text Box 8"/>
          <p:cNvSpPr txBox="1">
            <a:spLocks noChangeArrowheads="1"/>
          </p:cNvSpPr>
          <p:nvPr/>
        </p:nvSpPr>
        <p:spPr bwMode="auto">
          <a:xfrm>
            <a:off x="2667000" y="1709738"/>
            <a:ext cx="3124200" cy="579437"/>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Psicolingüística</a:t>
            </a:r>
            <a:endParaRPr lang="es-ES" sz="3200" b="1">
              <a:solidFill>
                <a:srgbClr val="990033"/>
              </a:solidFill>
              <a:latin typeface="Arial Narrow" pitchFamily="34" charset="0"/>
            </a:endParaRPr>
          </a:p>
        </p:txBody>
      </p:sp>
      <p:sp>
        <p:nvSpPr>
          <p:cNvPr id="309257" name="Text Box 9"/>
          <p:cNvSpPr txBox="1">
            <a:spLocks noChangeArrowheads="1"/>
          </p:cNvSpPr>
          <p:nvPr/>
        </p:nvSpPr>
        <p:spPr bwMode="auto">
          <a:xfrm>
            <a:off x="5724525" y="1628775"/>
            <a:ext cx="3200400" cy="579438"/>
          </a:xfrm>
          <a:prstGeom prst="rect">
            <a:avLst/>
          </a:prstGeom>
          <a:noFill/>
          <a:ln w="9525">
            <a:noFill/>
            <a:miter lim="800000"/>
            <a:headEnd/>
            <a:tailEnd/>
          </a:ln>
        </p:spPr>
        <p:txBody>
          <a:bodyPr>
            <a:spAutoFit/>
          </a:bodyPr>
          <a:lstStyle/>
          <a:p>
            <a:pPr algn="ctr">
              <a:spcBef>
                <a:spcPct val="50000"/>
              </a:spcBef>
            </a:pPr>
            <a:r>
              <a:rPr lang="es-ES_tradnl" sz="3200" b="1">
                <a:solidFill>
                  <a:srgbClr val="990033"/>
                </a:solidFill>
                <a:latin typeface="Arial Narrow" pitchFamily="34" charset="0"/>
              </a:rPr>
              <a:t>Sociocultural</a:t>
            </a:r>
            <a:endParaRPr lang="es-ES" sz="3200" b="1">
              <a:solidFill>
                <a:srgbClr val="990033"/>
              </a:solidFill>
              <a:latin typeface="Arial Narrow" pitchFamily="34" charset="0"/>
            </a:endParaRPr>
          </a:p>
        </p:txBody>
      </p:sp>
      <p:grpSp>
        <p:nvGrpSpPr>
          <p:cNvPr id="2" name="Group 10"/>
          <p:cNvGrpSpPr>
            <a:grpSpLocks/>
          </p:cNvGrpSpPr>
          <p:nvPr/>
        </p:nvGrpSpPr>
        <p:grpSpPr bwMode="auto">
          <a:xfrm>
            <a:off x="4800600" y="3005138"/>
            <a:ext cx="533400" cy="1371600"/>
            <a:chOff x="1968" y="1008"/>
            <a:chExt cx="432" cy="1488"/>
          </a:xfrm>
        </p:grpSpPr>
        <p:sp>
          <p:nvSpPr>
            <p:cNvPr id="16443" name="Oval 11"/>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
            </a:p>
          </p:txBody>
        </p:sp>
        <p:sp>
          <p:nvSpPr>
            <p:cNvPr id="16444" name="Line 12"/>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16445" name="Line 13"/>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16446" name="Line 14"/>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16447" name="Line 15"/>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sp>
        <p:nvSpPr>
          <p:cNvPr id="309264" name="Text Box 16"/>
          <p:cNvSpPr txBox="1">
            <a:spLocks noChangeArrowheads="1"/>
          </p:cNvSpPr>
          <p:nvPr/>
        </p:nvSpPr>
        <p:spPr bwMode="auto">
          <a:xfrm>
            <a:off x="838200" y="3005138"/>
            <a:ext cx="990600" cy="1370012"/>
          </a:xfrm>
          <a:prstGeom prst="rect">
            <a:avLst/>
          </a:prstGeom>
          <a:solidFill>
            <a:srgbClr val="009999"/>
          </a:solidFill>
          <a:ln w="9525">
            <a:no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 aaaaaaa</a:t>
            </a:r>
            <a:endParaRPr lang="es-ES" sz="1200">
              <a:latin typeface="Arial Narrow" pitchFamily="34" charset="0"/>
            </a:endParaRPr>
          </a:p>
        </p:txBody>
      </p:sp>
      <p:sp>
        <p:nvSpPr>
          <p:cNvPr id="309265" name="Text Box 17"/>
          <p:cNvSpPr txBox="1">
            <a:spLocks noChangeArrowheads="1"/>
          </p:cNvSpPr>
          <p:nvPr/>
        </p:nvSpPr>
        <p:spPr bwMode="auto">
          <a:xfrm>
            <a:off x="3429000" y="3005138"/>
            <a:ext cx="838200" cy="1370012"/>
          </a:xfrm>
          <a:prstGeom prst="rect">
            <a:avLst/>
          </a:prstGeom>
          <a:solidFill>
            <a:srgbClr val="009999"/>
          </a:solidFill>
          <a:ln w="9525">
            <a:no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a:t>
            </a:r>
            <a:endParaRPr lang="es-ES" sz="1200">
              <a:latin typeface="Arial Narrow" pitchFamily="34" charset="0"/>
            </a:endParaRPr>
          </a:p>
        </p:txBody>
      </p:sp>
      <p:grpSp>
        <p:nvGrpSpPr>
          <p:cNvPr id="3" name="Group 18"/>
          <p:cNvGrpSpPr>
            <a:grpSpLocks/>
          </p:cNvGrpSpPr>
          <p:nvPr/>
        </p:nvGrpSpPr>
        <p:grpSpPr bwMode="auto">
          <a:xfrm>
            <a:off x="4267200" y="3081338"/>
            <a:ext cx="609600" cy="1066800"/>
            <a:chOff x="2784" y="2160"/>
            <a:chExt cx="384" cy="672"/>
          </a:xfrm>
        </p:grpSpPr>
        <p:sp>
          <p:nvSpPr>
            <p:cNvPr id="16439" name="Line 19"/>
            <p:cNvSpPr>
              <a:spLocks noChangeShapeType="1"/>
            </p:cNvSpPr>
            <p:nvPr/>
          </p:nvSpPr>
          <p:spPr bwMode="auto">
            <a:xfrm>
              <a:off x="2784" y="2160"/>
              <a:ext cx="384" cy="0"/>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40" name="Line 20"/>
            <p:cNvSpPr>
              <a:spLocks noChangeShapeType="1"/>
            </p:cNvSpPr>
            <p:nvPr/>
          </p:nvSpPr>
          <p:spPr bwMode="auto">
            <a:xfrm flipV="1">
              <a:off x="2784" y="2160"/>
              <a:ext cx="384" cy="43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41" name="Line 21"/>
            <p:cNvSpPr>
              <a:spLocks noChangeShapeType="1"/>
            </p:cNvSpPr>
            <p:nvPr/>
          </p:nvSpPr>
          <p:spPr bwMode="auto">
            <a:xfrm flipV="1">
              <a:off x="2784" y="2160"/>
              <a:ext cx="384" cy="19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42" name="Line 22"/>
            <p:cNvSpPr>
              <a:spLocks noChangeShapeType="1"/>
            </p:cNvSpPr>
            <p:nvPr/>
          </p:nvSpPr>
          <p:spPr bwMode="auto">
            <a:xfrm flipV="1">
              <a:off x="2784" y="2208"/>
              <a:ext cx="384" cy="624"/>
            </a:xfrm>
            <a:prstGeom prst="line">
              <a:avLst/>
            </a:prstGeom>
            <a:noFill/>
            <a:ln w="9525">
              <a:solidFill>
                <a:schemeClr val="tx1"/>
              </a:solidFill>
              <a:prstDash val="dash"/>
              <a:round/>
              <a:headEnd type="triangle" w="med" len="med"/>
              <a:tailEnd type="triangle" w="med" len="med"/>
            </a:ln>
          </p:spPr>
          <p:txBody>
            <a:bodyPr/>
            <a:lstStyle/>
            <a:p>
              <a:endParaRPr lang="es-ES"/>
            </a:p>
          </p:txBody>
        </p:sp>
      </p:grpSp>
      <p:grpSp>
        <p:nvGrpSpPr>
          <p:cNvPr id="4" name="Group 23"/>
          <p:cNvGrpSpPr>
            <a:grpSpLocks/>
          </p:cNvGrpSpPr>
          <p:nvPr/>
        </p:nvGrpSpPr>
        <p:grpSpPr bwMode="auto">
          <a:xfrm>
            <a:off x="5943600" y="2971800"/>
            <a:ext cx="838200" cy="1371600"/>
            <a:chOff x="3744" y="1872"/>
            <a:chExt cx="528" cy="864"/>
          </a:xfrm>
        </p:grpSpPr>
        <p:grpSp>
          <p:nvGrpSpPr>
            <p:cNvPr id="16429" name="Group 24"/>
            <p:cNvGrpSpPr>
              <a:grpSpLocks/>
            </p:cNvGrpSpPr>
            <p:nvPr/>
          </p:nvGrpSpPr>
          <p:grpSpPr bwMode="auto">
            <a:xfrm>
              <a:off x="3744" y="1872"/>
              <a:ext cx="336" cy="864"/>
              <a:chOff x="1968" y="1008"/>
              <a:chExt cx="432" cy="1488"/>
            </a:xfrm>
          </p:grpSpPr>
          <p:sp>
            <p:nvSpPr>
              <p:cNvPr id="16434" name="Oval 25"/>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
              </a:p>
            </p:txBody>
          </p:sp>
          <p:sp>
            <p:nvSpPr>
              <p:cNvPr id="16435" name="Line 26"/>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16436" name="Line 27"/>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16437" name="Line 28"/>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16438" name="Line 29"/>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grpSp>
          <p:nvGrpSpPr>
            <p:cNvPr id="16430" name="Group 30"/>
            <p:cNvGrpSpPr>
              <a:grpSpLocks/>
            </p:cNvGrpSpPr>
            <p:nvPr/>
          </p:nvGrpSpPr>
          <p:grpSpPr bwMode="auto">
            <a:xfrm>
              <a:off x="3888" y="1920"/>
              <a:ext cx="384" cy="96"/>
              <a:chOff x="4128" y="2400"/>
              <a:chExt cx="288" cy="96"/>
            </a:xfrm>
          </p:grpSpPr>
          <p:sp>
            <p:nvSpPr>
              <p:cNvPr id="16431" name="Line 31"/>
              <p:cNvSpPr>
                <a:spLocks noChangeShapeType="1"/>
              </p:cNvSpPr>
              <p:nvPr/>
            </p:nvSpPr>
            <p:spPr bwMode="auto">
              <a:xfrm>
                <a:off x="4128" y="2400"/>
                <a:ext cx="288" cy="0"/>
              </a:xfrm>
              <a:prstGeom prst="line">
                <a:avLst/>
              </a:prstGeom>
              <a:noFill/>
              <a:ln w="9525">
                <a:solidFill>
                  <a:schemeClr val="tx1"/>
                </a:solidFill>
                <a:round/>
                <a:headEnd/>
                <a:tailEnd type="triangle" w="med" len="med"/>
              </a:ln>
            </p:spPr>
            <p:txBody>
              <a:bodyPr/>
              <a:lstStyle/>
              <a:p>
                <a:endParaRPr lang="es-ES"/>
              </a:p>
            </p:txBody>
          </p:sp>
          <p:sp>
            <p:nvSpPr>
              <p:cNvPr id="16432" name="Line 32"/>
              <p:cNvSpPr>
                <a:spLocks noChangeShapeType="1"/>
              </p:cNvSpPr>
              <p:nvPr/>
            </p:nvSpPr>
            <p:spPr bwMode="auto">
              <a:xfrm>
                <a:off x="4128" y="2448"/>
                <a:ext cx="288" cy="0"/>
              </a:xfrm>
              <a:prstGeom prst="line">
                <a:avLst/>
              </a:prstGeom>
              <a:noFill/>
              <a:ln w="9525">
                <a:solidFill>
                  <a:schemeClr val="tx1"/>
                </a:solidFill>
                <a:round/>
                <a:headEnd/>
                <a:tailEnd type="triangle" w="med" len="med"/>
              </a:ln>
            </p:spPr>
            <p:txBody>
              <a:bodyPr/>
              <a:lstStyle/>
              <a:p>
                <a:endParaRPr lang="es-ES"/>
              </a:p>
            </p:txBody>
          </p:sp>
          <p:sp>
            <p:nvSpPr>
              <p:cNvPr id="16433" name="Line 33"/>
              <p:cNvSpPr>
                <a:spLocks noChangeShapeType="1"/>
              </p:cNvSpPr>
              <p:nvPr/>
            </p:nvSpPr>
            <p:spPr bwMode="auto">
              <a:xfrm>
                <a:off x="4128" y="2496"/>
                <a:ext cx="288" cy="0"/>
              </a:xfrm>
              <a:prstGeom prst="line">
                <a:avLst/>
              </a:prstGeom>
              <a:noFill/>
              <a:ln w="9525">
                <a:solidFill>
                  <a:schemeClr val="tx1"/>
                </a:solidFill>
                <a:round/>
                <a:headEnd/>
                <a:tailEnd type="triangle" w="med" len="med"/>
              </a:ln>
            </p:spPr>
            <p:txBody>
              <a:bodyPr/>
              <a:lstStyle/>
              <a:p>
                <a:endParaRPr lang="es-ES"/>
              </a:p>
            </p:txBody>
          </p:sp>
        </p:grpSp>
      </p:grpSp>
      <p:sp>
        <p:nvSpPr>
          <p:cNvPr id="309282" name="Text Box 34"/>
          <p:cNvSpPr txBox="1">
            <a:spLocks noChangeArrowheads="1"/>
          </p:cNvSpPr>
          <p:nvPr/>
        </p:nvSpPr>
        <p:spPr bwMode="auto">
          <a:xfrm>
            <a:off x="381000" y="4605338"/>
            <a:ext cx="1905000" cy="1347787"/>
          </a:xfrm>
          <a:prstGeom prst="rect">
            <a:avLst/>
          </a:prstGeom>
          <a:noFill/>
          <a:ln w="9525">
            <a:noFill/>
            <a:miter lim="800000"/>
            <a:headEnd/>
            <a:tailEnd/>
          </a:ln>
        </p:spPr>
        <p:txBody>
          <a:bodyPr>
            <a:spAutoFit/>
          </a:bodyPr>
          <a:lstStyle/>
          <a:p>
            <a:pPr>
              <a:spcBef>
                <a:spcPct val="20000"/>
              </a:spcBef>
            </a:pPr>
            <a:r>
              <a:rPr lang="es-ES_tradnl" b="1" i="1">
                <a:latin typeface="Arial Narrow" pitchFamily="34" charset="0"/>
              </a:rPr>
              <a:t>Alfabetización</a:t>
            </a:r>
          </a:p>
          <a:p>
            <a:pPr>
              <a:spcBef>
                <a:spcPct val="20000"/>
              </a:spcBef>
            </a:pPr>
            <a:r>
              <a:rPr lang="es-ES_tradnl" b="1" i="1">
                <a:latin typeface="Arial Narrow" pitchFamily="34" charset="0"/>
              </a:rPr>
              <a:t>lectura</a:t>
            </a:r>
          </a:p>
          <a:p>
            <a:pPr>
              <a:spcBef>
                <a:spcPct val="20000"/>
              </a:spcBef>
            </a:pPr>
            <a:r>
              <a:rPr lang="es-ES_tradnl" b="1" i="1">
                <a:latin typeface="Arial Narrow" pitchFamily="34" charset="0"/>
              </a:rPr>
              <a:t>redacción</a:t>
            </a:r>
            <a:endParaRPr lang="es-ES" b="1" i="1">
              <a:latin typeface="Arial Narrow" pitchFamily="34" charset="0"/>
            </a:endParaRPr>
          </a:p>
        </p:txBody>
      </p:sp>
      <p:sp>
        <p:nvSpPr>
          <p:cNvPr id="309283" name="Text Box 35"/>
          <p:cNvSpPr txBox="1">
            <a:spLocks noChangeArrowheads="1"/>
          </p:cNvSpPr>
          <p:nvPr/>
        </p:nvSpPr>
        <p:spPr bwMode="auto">
          <a:xfrm>
            <a:off x="2514600" y="4605338"/>
            <a:ext cx="3200400" cy="1347787"/>
          </a:xfrm>
          <a:prstGeom prst="rect">
            <a:avLst/>
          </a:prstGeom>
          <a:noFill/>
          <a:ln w="9525">
            <a:noFill/>
            <a:miter lim="800000"/>
            <a:headEnd/>
            <a:tailEnd/>
          </a:ln>
        </p:spPr>
        <p:txBody>
          <a:bodyPr>
            <a:spAutoFit/>
          </a:bodyPr>
          <a:lstStyle/>
          <a:p>
            <a:pPr>
              <a:spcBef>
                <a:spcPct val="20000"/>
              </a:spcBef>
            </a:pPr>
            <a:r>
              <a:rPr lang="es-ES_tradnl" b="1" i="1">
                <a:latin typeface="Arial Narrow" pitchFamily="34" charset="0"/>
              </a:rPr>
              <a:t>Alfabetización funcional</a:t>
            </a:r>
          </a:p>
          <a:p>
            <a:pPr>
              <a:spcBef>
                <a:spcPct val="20000"/>
              </a:spcBef>
            </a:pPr>
            <a:r>
              <a:rPr lang="es-ES_tradnl" b="1" i="1">
                <a:latin typeface="Arial Narrow" pitchFamily="34" charset="0"/>
              </a:rPr>
              <a:t>comprensión</a:t>
            </a:r>
          </a:p>
          <a:p>
            <a:pPr>
              <a:spcBef>
                <a:spcPct val="20000"/>
              </a:spcBef>
            </a:pPr>
            <a:r>
              <a:rPr lang="es-ES_tradnl" b="1" i="1">
                <a:latin typeface="Arial Narrow" pitchFamily="34" charset="0"/>
              </a:rPr>
              <a:t>composición</a:t>
            </a:r>
            <a:endParaRPr lang="es-ES" b="1" i="1">
              <a:latin typeface="Arial Narrow" pitchFamily="34" charset="0"/>
            </a:endParaRPr>
          </a:p>
        </p:txBody>
      </p:sp>
      <p:sp>
        <p:nvSpPr>
          <p:cNvPr id="309284" name="Text Box 36"/>
          <p:cNvSpPr txBox="1">
            <a:spLocks noChangeArrowheads="1"/>
          </p:cNvSpPr>
          <p:nvPr/>
        </p:nvSpPr>
        <p:spPr bwMode="auto">
          <a:xfrm>
            <a:off x="5795963" y="4605338"/>
            <a:ext cx="3240087" cy="1274762"/>
          </a:xfrm>
          <a:prstGeom prst="rect">
            <a:avLst/>
          </a:prstGeom>
          <a:noFill/>
          <a:ln w="9525">
            <a:noFill/>
            <a:miter lim="800000"/>
            <a:headEnd/>
            <a:tailEnd/>
          </a:ln>
        </p:spPr>
        <p:txBody>
          <a:bodyPr>
            <a:spAutoFit/>
          </a:bodyPr>
          <a:lstStyle/>
          <a:p>
            <a:pPr>
              <a:spcBef>
                <a:spcPct val="20000"/>
              </a:spcBef>
            </a:pPr>
            <a:r>
              <a:rPr lang="es-ES_tradnl" b="1" i="1">
                <a:latin typeface="Arial Narrow" pitchFamily="34" charset="0"/>
              </a:rPr>
              <a:t>Literacidad / alfabetismo Práctica letrada</a:t>
            </a:r>
          </a:p>
          <a:p>
            <a:pPr>
              <a:spcBef>
                <a:spcPct val="20000"/>
              </a:spcBef>
            </a:pPr>
            <a:r>
              <a:rPr lang="es-ES" b="1" i="1">
                <a:latin typeface="Arial Narrow" pitchFamily="34" charset="0"/>
              </a:rPr>
              <a:t>Crítico, alfin</a:t>
            </a:r>
          </a:p>
        </p:txBody>
      </p:sp>
      <p:grpSp>
        <p:nvGrpSpPr>
          <p:cNvPr id="7" name="Group 37"/>
          <p:cNvGrpSpPr>
            <a:grpSpLocks/>
          </p:cNvGrpSpPr>
          <p:nvPr/>
        </p:nvGrpSpPr>
        <p:grpSpPr bwMode="auto">
          <a:xfrm>
            <a:off x="8458200" y="2590800"/>
            <a:ext cx="533400" cy="1371600"/>
            <a:chOff x="1968" y="1008"/>
            <a:chExt cx="432" cy="1488"/>
          </a:xfrm>
        </p:grpSpPr>
        <p:sp>
          <p:nvSpPr>
            <p:cNvPr id="16424" name="Oval 38"/>
            <p:cNvSpPr>
              <a:spLocks noChangeArrowheads="1"/>
            </p:cNvSpPr>
            <p:nvPr/>
          </p:nvSpPr>
          <p:spPr bwMode="ltGray">
            <a:xfrm>
              <a:off x="2064" y="1008"/>
              <a:ext cx="192" cy="288"/>
            </a:xfrm>
            <a:prstGeom prst="ellipse">
              <a:avLst/>
            </a:prstGeom>
            <a:solidFill>
              <a:srgbClr val="B2B2B2"/>
            </a:solidFill>
            <a:ln w="9525">
              <a:solidFill>
                <a:srgbClr val="B2B2B2"/>
              </a:solidFill>
              <a:round/>
              <a:headEnd/>
              <a:tailEnd/>
            </a:ln>
          </p:spPr>
          <p:txBody>
            <a:bodyPr wrap="none" anchor="ctr"/>
            <a:lstStyle/>
            <a:p>
              <a:endParaRPr lang="es-ES"/>
            </a:p>
          </p:txBody>
        </p:sp>
        <p:sp>
          <p:nvSpPr>
            <p:cNvPr id="16425" name="Line 39"/>
            <p:cNvSpPr>
              <a:spLocks noChangeShapeType="1"/>
            </p:cNvSpPr>
            <p:nvPr/>
          </p:nvSpPr>
          <p:spPr bwMode="ltGray">
            <a:xfrm>
              <a:off x="2160" y="1152"/>
              <a:ext cx="0" cy="864"/>
            </a:xfrm>
            <a:prstGeom prst="line">
              <a:avLst/>
            </a:prstGeom>
            <a:noFill/>
            <a:ln w="76200">
              <a:solidFill>
                <a:srgbClr val="B2B2B2"/>
              </a:solidFill>
              <a:round/>
              <a:headEnd/>
              <a:tailEnd/>
            </a:ln>
          </p:spPr>
          <p:txBody>
            <a:bodyPr wrap="none" anchor="ctr"/>
            <a:lstStyle/>
            <a:p>
              <a:endParaRPr lang="es-ES"/>
            </a:p>
          </p:txBody>
        </p:sp>
        <p:sp>
          <p:nvSpPr>
            <p:cNvPr id="16426" name="Line 40"/>
            <p:cNvSpPr>
              <a:spLocks noChangeShapeType="1"/>
            </p:cNvSpPr>
            <p:nvPr/>
          </p:nvSpPr>
          <p:spPr bwMode="ltGray">
            <a:xfrm>
              <a:off x="2160" y="1968"/>
              <a:ext cx="144" cy="528"/>
            </a:xfrm>
            <a:prstGeom prst="line">
              <a:avLst/>
            </a:prstGeom>
            <a:noFill/>
            <a:ln w="76200">
              <a:solidFill>
                <a:srgbClr val="B2B2B2"/>
              </a:solidFill>
              <a:round/>
              <a:headEnd/>
              <a:tailEnd/>
            </a:ln>
          </p:spPr>
          <p:txBody>
            <a:bodyPr wrap="none" anchor="ctr"/>
            <a:lstStyle/>
            <a:p>
              <a:endParaRPr lang="es-ES"/>
            </a:p>
          </p:txBody>
        </p:sp>
        <p:sp>
          <p:nvSpPr>
            <p:cNvPr id="16427" name="Line 41"/>
            <p:cNvSpPr>
              <a:spLocks noChangeShapeType="1"/>
            </p:cNvSpPr>
            <p:nvPr/>
          </p:nvSpPr>
          <p:spPr bwMode="ltGray">
            <a:xfrm flipH="1">
              <a:off x="1968" y="1968"/>
              <a:ext cx="192" cy="528"/>
            </a:xfrm>
            <a:prstGeom prst="line">
              <a:avLst/>
            </a:prstGeom>
            <a:noFill/>
            <a:ln w="76200">
              <a:solidFill>
                <a:srgbClr val="B2B2B2"/>
              </a:solidFill>
              <a:round/>
              <a:headEnd/>
              <a:tailEnd/>
            </a:ln>
          </p:spPr>
          <p:txBody>
            <a:bodyPr wrap="none" anchor="ctr"/>
            <a:lstStyle/>
            <a:p>
              <a:endParaRPr lang="es-ES"/>
            </a:p>
          </p:txBody>
        </p:sp>
        <p:sp>
          <p:nvSpPr>
            <p:cNvPr id="16428" name="Line 42"/>
            <p:cNvSpPr>
              <a:spLocks noChangeShapeType="1"/>
            </p:cNvSpPr>
            <p:nvPr/>
          </p:nvSpPr>
          <p:spPr bwMode="ltGray">
            <a:xfrm>
              <a:off x="1968" y="1536"/>
              <a:ext cx="432" cy="0"/>
            </a:xfrm>
            <a:prstGeom prst="line">
              <a:avLst/>
            </a:prstGeom>
            <a:noFill/>
            <a:ln w="76200">
              <a:solidFill>
                <a:srgbClr val="B2B2B2"/>
              </a:solidFill>
              <a:round/>
              <a:headEnd/>
              <a:tailEnd/>
            </a:ln>
          </p:spPr>
          <p:txBody>
            <a:bodyPr wrap="none" anchor="ctr"/>
            <a:lstStyle/>
            <a:p>
              <a:endParaRPr lang="es-ES"/>
            </a:p>
          </p:txBody>
        </p:sp>
      </p:grpSp>
      <p:grpSp>
        <p:nvGrpSpPr>
          <p:cNvPr id="8" name="Group 43"/>
          <p:cNvGrpSpPr>
            <a:grpSpLocks/>
          </p:cNvGrpSpPr>
          <p:nvPr/>
        </p:nvGrpSpPr>
        <p:grpSpPr bwMode="auto">
          <a:xfrm>
            <a:off x="8305800" y="2743200"/>
            <a:ext cx="533400" cy="1371600"/>
            <a:chOff x="1968" y="1008"/>
            <a:chExt cx="432" cy="1488"/>
          </a:xfrm>
        </p:grpSpPr>
        <p:sp>
          <p:nvSpPr>
            <p:cNvPr id="16419" name="Oval 44"/>
            <p:cNvSpPr>
              <a:spLocks noChangeArrowheads="1"/>
            </p:cNvSpPr>
            <p:nvPr/>
          </p:nvSpPr>
          <p:spPr bwMode="ltGray">
            <a:xfrm>
              <a:off x="2064" y="1008"/>
              <a:ext cx="192" cy="288"/>
            </a:xfrm>
            <a:prstGeom prst="ellipse">
              <a:avLst/>
            </a:prstGeom>
            <a:solidFill>
              <a:srgbClr val="5F5F5F"/>
            </a:solidFill>
            <a:ln w="9525">
              <a:solidFill>
                <a:srgbClr val="5F5F5F"/>
              </a:solidFill>
              <a:round/>
              <a:headEnd/>
              <a:tailEnd/>
            </a:ln>
          </p:spPr>
          <p:txBody>
            <a:bodyPr wrap="none" anchor="ctr"/>
            <a:lstStyle/>
            <a:p>
              <a:endParaRPr lang="es-ES"/>
            </a:p>
          </p:txBody>
        </p:sp>
        <p:sp>
          <p:nvSpPr>
            <p:cNvPr id="16420" name="Line 45"/>
            <p:cNvSpPr>
              <a:spLocks noChangeShapeType="1"/>
            </p:cNvSpPr>
            <p:nvPr/>
          </p:nvSpPr>
          <p:spPr bwMode="ltGray">
            <a:xfrm>
              <a:off x="2160" y="1152"/>
              <a:ext cx="0" cy="864"/>
            </a:xfrm>
            <a:prstGeom prst="line">
              <a:avLst/>
            </a:prstGeom>
            <a:noFill/>
            <a:ln w="76200">
              <a:solidFill>
                <a:srgbClr val="5F5F5F"/>
              </a:solidFill>
              <a:round/>
              <a:headEnd/>
              <a:tailEnd/>
            </a:ln>
          </p:spPr>
          <p:txBody>
            <a:bodyPr wrap="none" anchor="ctr"/>
            <a:lstStyle/>
            <a:p>
              <a:endParaRPr lang="es-ES"/>
            </a:p>
          </p:txBody>
        </p:sp>
        <p:sp>
          <p:nvSpPr>
            <p:cNvPr id="16421" name="Line 46"/>
            <p:cNvSpPr>
              <a:spLocks noChangeShapeType="1"/>
            </p:cNvSpPr>
            <p:nvPr/>
          </p:nvSpPr>
          <p:spPr bwMode="ltGray">
            <a:xfrm>
              <a:off x="2160" y="1968"/>
              <a:ext cx="144" cy="528"/>
            </a:xfrm>
            <a:prstGeom prst="line">
              <a:avLst/>
            </a:prstGeom>
            <a:noFill/>
            <a:ln w="76200">
              <a:solidFill>
                <a:srgbClr val="5F5F5F"/>
              </a:solidFill>
              <a:round/>
              <a:headEnd/>
              <a:tailEnd/>
            </a:ln>
          </p:spPr>
          <p:txBody>
            <a:bodyPr wrap="none" anchor="ctr"/>
            <a:lstStyle/>
            <a:p>
              <a:endParaRPr lang="es-ES"/>
            </a:p>
          </p:txBody>
        </p:sp>
        <p:sp>
          <p:nvSpPr>
            <p:cNvPr id="16422" name="Line 47"/>
            <p:cNvSpPr>
              <a:spLocks noChangeShapeType="1"/>
            </p:cNvSpPr>
            <p:nvPr/>
          </p:nvSpPr>
          <p:spPr bwMode="ltGray">
            <a:xfrm flipH="1">
              <a:off x="1968" y="1968"/>
              <a:ext cx="192" cy="528"/>
            </a:xfrm>
            <a:prstGeom prst="line">
              <a:avLst/>
            </a:prstGeom>
            <a:noFill/>
            <a:ln w="76200">
              <a:solidFill>
                <a:srgbClr val="5F5F5F"/>
              </a:solidFill>
              <a:round/>
              <a:headEnd/>
              <a:tailEnd/>
            </a:ln>
          </p:spPr>
          <p:txBody>
            <a:bodyPr wrap="none" anchor="ctr"/>
            <a:lstStyle/>
            <a:p>
              <a:endParaRPr lang="es-ES"/>
            </a:p>
          </p:txBody>
        </p:sp>
        <p:sp>
          <p:nvSpPr>
            <p:cNvPr id="16423" name="Line 48"/>
            <p:cNvSpPr>
              <a:spLocks noChangeShapeType="1"/>
            </p:cNvSpPr>
            <p:nvPr/>
          </p:nvSpPr>
          <p:spPr bwMode="ltGray">
            <a:xfrm>
              <a:off x="1968" y="1536"/>
              <a:ext cx="432" cy="0"/>
            </a:xfrm>
            <a:prstGeom prst="line">
              <a:avLst/>
            </a:prstGeom>
            <a:noFill/>
            <a:ln w="76200">
              <a:solidFill>
                <a:srgbClr val="5F5F5F"/>
              </a:solidFill>
              <a:round/>
              <a:headEnd/>
              <a:tailEnd/>
            </a:ln>
          </p:spPr>
          <p:txBody>
            <a:bodyPr wrap="none" anchor="ctr"/>
            <a:lstStyle/>
            <a:p>
              <a:endParaRPr lang="es-ES"/>
            </a:p>
          </p:txBody>
        </p:sp>
      </p:grpSp>
      <p:grpSp>
        <p:nvGrpSpPr>
          <p:cNvPr id="9" name="Group 49"/>
          <p:cNvGrpSpPr>
            <a:grpSpLocks/>
          </p:cNvGrpSpPr>
          <p:nvPr/>
        </p:nvGrpSpPr>
        <p:grpSpPr bwMode="auto">
          <a:xfrm>
            <a:off x="6781800" y="2895600"/>
            <a:ext cx="1828800" cy="1455738"/>
            <a:chOff x="4416" y="2592"/>
            <a:chExt cx="1152" cy="917"/>
          </a:xfrm>
        </p:grpSpPr>
        <p:sp>
          <p:nvSpPr>
            <p:cNvPr id="16407" name="Text Box 50"/>
            <p:cNvSpPr txBox="1">
              <a:spLocks noChangeArrowheads="1"/>
            </p:cNvSpPr>
            <p:nvPr/>
          </p:nvSpPr>
          <p:spPr bwMode="auto">
            <a:xfrm>
              <a:off x="4416" y="2640"/>
              <a:ext cx="528" cy="869"/>
            </a:xfrm>
            <a:prstGeom prst="rect">
              <a:avLst/>
            </a:prstGeom>
            <a:solidFill>
              <a:srgbClr val="009999"/>
            </a:solidFill>
            <a:ln w="9525">
              <a:solidFill>
                <a:srgbClr val="00CC00"/>
              </a:solidFill>
              <a:miter lim="800000"/>
              <a:headEnd/>
              <a:tailEnd/>
            </a:ln>
          </p:spPr>
          <p:txBody>
            <a:bodyPr>
              <a:spAutoFit/>
            </a:bodyPr>
            <a:lstStyle/>
            <a:p>
              <a:pPr>
                <a:spcBef>
                  <a:spcPct val="50000"/>
                </a:spcBef>
              </a:pPr>
              <a:r>
                <a:rPr lang="es-ES_tradnl" sz="1200">
                  <a:latin typeface="Arial Narrow" pitchFamily="34" charset="0"/>
                </a:rPr>
                <a:t>A aa a aaa aa a aa aa a a aa aaa aa a aaaaa aa aa aa a aa a aaa a a a a aaaa</a:t>
              </a:r>
              <a:endParaRPr lang="es-ES" sz="1200">
                <a:latin typeface="Arial Narrow" pitchFamily="34" charset="0"/>
              </a:endParaRPr>
            </a:p>
          </p:txBody>
        </p:sp>
        <p:grpSp>
          <p:nvGrpSpPr>
            <p:cNvPr id="16408" name="Group 51"/>
            <p:cNvGrpSpPr>
              <a:grpSpLocks/>
            </p:cNvGrpSpPr>
            <p:nvPr/>
          </p:nvGrpSpPr>
          <p:grpSpPr bwMode="auto">
            <a:xfrm>
              <a:off x="5232" y="2592"/>
              <a:ext cx="336" cy="864"/>
              <a:chOff x="1968" y="1008"/>
              <a:chExt cx="432" cy="1488"/>
            </a:xfrm>
          </p:grpSpPr>
          <p:sp>
            <p:nvSpPr>
              <p:cNvPr id="16414" name="Oval 52"/>
              <p:cNvSpPr>
                <a:spLocks noChangeArrowheads="1"/>
              </p:cNvSpPr>
              <p:nvPr/>
            </p:nvSpPr>
            <p:spPr bwMode="ltGray">
              <a:xfrm>
                <a:off x="2064" y="1008"/>
                <a:ext cx="192" cy="288"/>
              </a:xfrm>
              <a:prstGeom prst="ellipse">
                <a:avLst/>
              </a:prstGeom>
              <a:solidFill>
                <a:srgbClr val="000000"/>
              </a:solidFill>
              <a:ln w="9525">
                <a:noFill/>
                <a:round/>
                <a:headEnd/>
                <a:tailEnd/>
              </a:ln>
            </p:spPr>
            <p:txBody>
              <a:bodyPr wrap="none" anchor="ctr"/>
              <a:lstStyle/>
              <a:p>
                <a:endParaRPr lang="es-ES"/>
              </a:p>
            </p:txBody>
          </p:sp>
          <p:sp>
            <p:nvSpPr>
              <p:cNvPr id="16415" name="Line 53"/>
              <p:cNvSpPr>
                <a:spLocks noChangeShapeType="1"/>
              </p:cNvSpPr>
              <p:nvPr/>
            </p:nvSpPr>
            <p:spPr bwMode="ltGray">
              <a:xfrm>
                <a:off x="2160" y="1152"/>
                <a:ext cx="0" cy="864"/>
              </a:xfrm>
              <a:prstGeom prst="line">
                <a:avLst/>
              </a:prstGeom>
              <a:noFill/>
              <a:ln w="76200">
                <a:solidFill>
                  <a:schemeClr val="tx1"/>
                </a:solidFill>
                <a:round/>
                <a:headEnd/>
                <a:tailEnd/>
              </a:ln>
            </p:spPr>
            <p:txBody>
              <a:bodyPr wrap="none" anchor="ctr"/>
              <a:lstStyle/>
              <a:p>
                <a:endParaRPr lang="es-ES"/>
              </a:p>
            </p:txBody>
          </p:sp>
          <p:sp>
            <p:nvSpPr>
              <p:cNvPr id="16416" name="Line 54"/>
              <p:cNvSpPr>
                <a:spLocks noChangeShapeType="1"/>
              </p:cNvSpPr>
              <p:nvPr/>
            </p:nvSpPr>
            <p:spPr bwMode="ltGray">
              <a:xfrm>
                <a:off x="2160" y="1968"/>
                <a:ext cx="144" cy="528"/>
              </a:xfrm>
              <a:prstGeom prst="line">
                <a:avLst/>
              </a:prstGeom>
              <a:noFill/>
              <a:ln w="76200">
                <a:solidFill>
                  <a:schemeClr val="tx1"/>
                </a:solidFill>
                <a:round/>
                <a:headEnd/>
                <a:tailEnd/>
              </a:ln>
            </p:spPr>
            <p:txBody>
              <a:bodyPr wrap="none" anchor="ctr"/>
              <a:lstStyle/>
              <a:p>
                <a:endParaRPr lang="es-ES"/>
              </a:p>
            </p:txBody>
          </p:sp>
          <p:sp>
            <p:nvSpPr>
              <p:cNvPr id="16417" name="Line 55"/>
              <p:cNvSpPr>
                <a:spLocks noChangeShapeType="1"/>
              </p:cNvSpPr>
              <p:nvPr/>
            </p:nvSpPr>
            <p:spPr bwMode="ltGray">
              <a:xfrm flipH="1">
                <a:off x="1968" y="1968"/>
                <a:ext cx="192" cy="528"/>
              </a:xfrm>
              <a:prstGeom prst="line">
                <a:avLst/>
              </a:prstGeom>
              <a:noFill/>
              <a:ln w="76200">
                <a:solidFill>
                  <a:schemeClr val="tx1"/>
                </a:solidFill>
                <a:round/>
                <a:headEnd/>
                <a:tailEnd/>
              </a:ln>
            </p:spPr>
            <p:txBody>
              <a:bodyPr wrap="none" anchor="ctr"/>
              <a:lstStyle/>
              <a:p>
                <a:endParaRPr lang="es-ES"/>
              </a:p>
            </p:txBody>
          </p:sp>
          <p:sp>
            <p:nvSpPr>
              <p:cNvPr id="16418" name="Line 56"/>
              <p:cNvSpPr>
                <a:spLocks noChangeShapeType="1"/>
              </p:cNvSpPr>
              <p:nvPr/>
            </p:nvSpPr>
            <p:spPr bwMode="ltGray">
              <a:xfrm>
                <a:off x="1968" y="1536"/>
                <a:ext cx="432" cy="0"/>
              </a:xfrm>
              <a:prstGeom prst="line">
                <a:avLst/>
              </a:prstGeom>
              <a:noFill/>
              <a:ln w="76200">
                <a:solidFill>
                  <a:schemeClr val="tx1"/>
                </a:solidFill>
                <a:round/>
                <a:headEnd/>
                <a:tailEnd/>
              </a:ln>
            </p:spPr>
            <p:txBody>
              <a:bodyPr wrap="none" anchor="ctr"/>
              <a:lstStyle/>
              <a:p>
                <a:endParaRPr lang="es-ES"/>
              </a:p>
            </p:txBody>
          </p:sp>
        </p:grpSp>
        <p:grpSp>
          <p:nvGrpSpPr>
            <p:cNvPr id="16409" name="Group 57"/>
            <p:cNvGrpSpPr>
              <a:grpSpLocks/>
            </p:cNvGrpSpPr>
            <p:nvPr/>
          </p:nvGrpSpPr>
          <p:grpSpPr bwMode="auto">
            <a:xfrm>
              <a:off x="4944" y="2688"/>
              <a:ext cx="384" cy="672"/>
              <a:chOff x="2784" y="2160"/>
              <a:chExt cx="384" cy="672"/>
            </a:xfrm>
          </p:grpSpPr>
          <p:sp>
            <p:nvSpPr>
              <p:cNvPr id="16410" name="Line 58"/>
              <p:cNvSpPr>
                <a:spLocks noChangeShapeType="1"/>
              </p:cNvSpPr>
              <p:nvPr/>
            </p:nvSpPr>
            <p:spPr bwMode="auto">
              <a:xfrm>
                <a:off x="2784" y="2160"/>
                <a:ext cx="384" cy="0"/>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11" name="Line 59"/>
              <p:cNvSpPr>
                <a:spLocks noChangeShapeType="1"/>
              </p:cNvSpPr>
              <p:nvPr/>
            </p:nvSpPr>
            <p:spPr bwMode="auto">
              <a:xfrm flipV="1">
                <a:off x="2784" y="2160"/>
                <a:ext cx="384" cy="43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12" name="Line 60"/>
              <p:cNvSpPr>
                <a:spLocks noChangeShapeType="1"/>
              </p:cNvSpPr>
              <p:nvPr/>
            </p:nvSpPr>
            <p:spPr bwMode="auto">
              <a:xfrm flipV="1">
                <a:off x="2784" y="2160"/>
                <a:ext cx="384" cy="192"/>
              </a:xfrm>
              <a:prstGeom prst="line">
                <a:avLst/>
              </a:prstGeom>
              <a:noFill/>
              <a:ln w="9525">
                <a:solidFill>
                  <a:schemeClr val="tx1"/>
                </a:solidFill>
                <a:prstDash val="dash"/>
                <a:round/>
                <a:headEnd type="triangle" w="med" len="med"/>
                <a:tailEnd type="triangle" w="med" len="med"/>
              </a:ln>
            </p:spPr>
            <p:txBody>
              <a:bodyPr/>
              <a:lstStyle/>
              <a:p>
                <a:endParaRPr lang="es-ES"/>
              </a:p>
            </p:txBody>
          </p:sp>
          <p:sp>
            <p:nvSpPr>
              <p:cNvPr id="16413" name="Line 61"/>
              <p:cNvSpPr>
                <a:spLocks noChangeShapeType="1"/>
              </p:cNvSpPr>
              <p:nvPr/>
            </p:nvSpPr>
            <p:spPr bwMode="auto">
              <a:xfrm flipV="1">
                <a:off x="2784" y="2208"/>
                <a:ext cx="384" cy="624"/>
              </a:xfrm>
              <a:prstGeom prst="line">
                <a:avLst/>
              </a:prstGeom>
              <a:noFill/>
              <a:ln w="9525">
                <a:solidFill>
                  <a:schemeClr val="tx1"/>
                </a:solidFill>
                <a:prstDash val="dash"/>
                <a:round/>
                <a:headEnd type="triangle" w="med" len="med"/>
                <a:tailEnd type="triangle" w="med" len="med"/>
              </a:ln>
            </p:spPr>
            <p:txBody>
              <a:bodyPr/>
              <a:lstStyle/>
              <a:p>
                <a:endParaRPr lang="es-E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4">
                                            <p:txEl>
                                              <p:pRg st="0" end="0"/>
                                            </p:txEl>
                                          </p:spTgt>
                                        </p:tgtEl>
                                        <p:attrNameLst>
                                          <p:attrName>style.visibility</p:attrName>
                                        </p:attrNameLst>
                                      </p:cBhvr>
                                      <p:to>
                                        <p:strVal val="visible"/>
                                      </p:to>
                                    </p:set>
                                    <p:animEffect transition="in" filter="dissolve">
                                      <p:cBhvr>
                                        <p:cTn id="7" dur="500"/>
                                        <p:tgtEl>
                                          <p:spTgt spid="309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255"/>
                                        </p:tgtEl>
                                        <p:attrNameLst>
                                          <p:attrName>style.visibility</p:attrName>
                                        </p:attrNameLst>
                                      </p:cBhvr>
                                      <p:to>
                                        <p:strVal val="visible"/>
                                      </p:to>
                                    </p:set>
                                    <p:animEffect transition="in" filter="dissolve">
                                      <p:cBhvr>
                                        <p:cTn id="12" dur="500"/>
                                        <p:tgtEl>
                                          <p:spTgt spid="3092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64"/>
                                        </p:tgtEl>
                                        <p:attrNameLst>
                                          <p:attrName>style.visibility</p:attrName>
                                        </p:attrNameLst>
                                      </p:cBhvr>
                                      <p:to>
                                        <p:strVal val="visible"/>
                                      </p:to>
                                    </p:set>
                                    <p:animEffect transition="in" filter="dissolve">
                                      <p:cBhvr>
                                        <p:cTn id="17" dur="500"/>
                                        <p:tgtEl>
                                          <p:spTgt spid="3092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256"/>
                                        </p:tgtEl>
                                        <p:attrNameLst>
                                          <p:attrName>style.visibility</p:attrName>
                                        </p:attrNameLst>
                                      </p:cBhvr>
                                      <p:to>
                                        <p:strVal val="visible"/>
                                      </p:to>
                                    </p:set>
                                    <p:animEffect transition="in" filter="dissolve">
                                      <p:cBhvr>
                                        <p:cTn id="22" dur="500"/>
                                        <p:tgtEl>
                                          <p:spTgt spid="3092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9265"/>
                                        </p:tgtEl>
                                        <p:attrNameLst>
                                          <p:attrName>style.visibility</p:attrName>
                                        </p:attrNameLst>
                                      </p:cBhvr>
                                      <p:to>
                                        <p:strVal val="visible"/>
                                      </p:to>
                                    </p:set>
                                    <p:animEffect transition="in" filter="dissolve">
                                      <p:cBhvr>
                                        <p:cTn id="27" dur="500"/>
                                        <p:tgtEl>
                                          <p:spTgt spid="30926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9251"/>
                                        </p:tgtEl>
                                        <p:attrNameLst>
                                          <p:attrName>style.visibility</p:attrName>
                                        </p:attrNameLst>
                                      </p:cBhvr>
                                      <p:to>
                                        <p:strVal val="visible"/>
                                      </p:to>
                                    </p:set>
                                    <p:animEffect transition="in" filter="dissolve">
                                      <p:cBhvr>
                                        <p:cTn id="42" dur="500"/>
                                        <p:tgtEl>
                                          <p:spTgt spid="30925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9257"/>
                                        </p:tgtEl>
                                        <p:attrNameLst>
                                          <p:attrName>style.visibility</p:attrName>
                                        </p:attrNameLst>
                                      </p:cBhvr>
                                      <p:to>
                                        <p:strVal val="visible"/>
                                      </p:to>
                                    </p:set>
                                    <p:animEffect transition="in" filter="dissolve">
                                      <p:cBhvr>
                                        <p:cTn id="47" dur="500"/>
                                        <p:tgtEl>
                                          <p:spTgt spid="30925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09252"/>
                                        </p:tgtEl>
                                        <p:attrNameLst>
                                          <p:attrName>style.visibility</p:attrName>
                                        </p:attrNameLst>
                                      </p:cBhvr>
                                      <p:to>
                                        <p:strVal val="visible"/>
                                      </p:to>
                                    </p:set>
                                    <p:animEffect transition="in" filter="dissolve">
                                      <p:cBhvr>
                                        <p:cTn id="62" dur="500"/>
                                        <p:tgtEl>
                                          <p:spTgt spid="30925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dissolv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iterate type="lt">
                                    <p:tmPct val="100000"/>
                                  </p:iterate>
                                  <p:childTnLst>
                                    <p:set>
                                      <p:cBhvr>
                                        <p:cTn id="76" dur="1" fill="hold">
                                          <p:stCondLst>
                                            <p:cond delay="0"/>
                                          </p:stCondLst>
                                        </p:cTn>
                                        <p:tgtEl>
                                          <p:spTgt spid="309282"/>
                                        </p:tgtEl>
                                        <p:attrNameLst>
                                          <p:attrName>style.visibility</p:attrName>
                                        </p:attrNameLst>
                                      </p:cBhvr>
                                      <p:to>
                                        <p:strVal val="visible"/>
                                      </p:to>
                                    </p:set>
                                    <p:animEffect transition="in" filter="dissolve">
                                      <p:cBhvr>
                                        <p:cTn id="77" dur="75"/>
                                        <p:tgtEl>
                                          <p:spTgt spid="30928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iterate type="lt">
                                    <p:tmPct val="100000"/>
                                  </p:iterate>
                                  <p:childTnLst>
                                    <p:set>
                                      <p:cBhvr>
                                        <p:cTn id="81" dur="1" fill="hold">
                                          <p:stCondLst>
                                            <p:cond delay="0"/>
                                          </p:stCondLst>
                                        </p:cTn>
                                        <p:tgtEl>
                                          <p:spTgt spid="309283"/>
                                        </p:tgtEl>
                                        <p:attrNameLst>
                                          <p:attrName>style.visibility</p:attrName>
                                        </p:attrNameLst>
                                      </p:cBhvr>
                                      <p:to>
                                        <p:strVal val="visible"/>
                                      </p:to>
                                    </p:set>
                                    <p:animEffect transition="in" filter="dissolve">
                                      <p:cBhvr>
                                        <p:cTn id="82" dur="75"/>
                                        <p:tgtEl>
                                          <p:spTgt spid="30928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iterate type="lt">
                                    <p:tmPct val="100000"/>
                                  </p:iterate>
                                  <p:childTnLst>
                                    <p:set>
                                      <p:cBhvr>
                                        <p:cTn id="86" dur="1" fill="hold">
                                          <p:stCondLst>
                                            <p:cond delay="0"/>
                                          </p:stCondLst>
                                        </p:cTn>
                                        <p:tgtEl>
                                          <p:spTgt spid="309284"/>
                                        </p:tgtEl>
                                        <p:attrNameLst>
                                          <p:attrName>style.visibility</p:attrName>
                                        </p:attrNameLst>
                                      </p:cBhvr>
                                      <p:to>
                                        <p:strVal val="visible"/>
                                      </p:to>
                                    </p:set>
                                    <p:animEffect transition="in" filter="dissolve">
                                      <p:cBhvr>
                                        <p:cTn id="87" dur="75"/>
                                        <p:tgtEl>
                                          <p:spTgt spid="30928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09250"/>
                                        </p:tgtEl>
                                        <p:attrNameLst>
                                          <p:attrName>style.visibility</p:attrName>
                                        </p:attrNameLst>
                                      </p:cBhvr>
                                      <p:to>
                                        <p:strVal val="visible"/>
                                      </p:to>
                                    </p:set>
                                    <p:animEffect transition="in" filter="dissolve">
                                      <p:cBhvr>
                                        <p:cTn id="92" dur="5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nimBg="1"/>
      <p:bldP spid="309251" grpId="0" animBg="1"/>
      <p:bldP spid="309252" grpId="0" animBg="1"/>
      <p:bldP spid="309254" grpId="0" build="p" bldLvl="5" autoUpdateAnimBg="0"/>
      <p:bldP spid="309255" grpId="0" autoUpdateAnimBg="0"/>
      <p:bldP spid="309256" grpId="0" autoUpdateAnimBg="0"/>
      <p:bldP spid="309257" grpId="0" autoUpdateAnimBg="0"/>
      <p:bldP spid="309264" grpId="0" animBg="1" autoUpdateAnimBg="0"/>
      <p:bldP spid="309265" grpId="0" animBg="1" autoUpdateAnimBg="0"/>
      <p:bldP spid="309282" grpId="0" autoUpdateAnimBg="0"/>
      <p:bldP spid="309283" grpId="0" autoUpdateAnimBg="0"/>
      <p:bldP spid="3092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5"/>
          <p:cNvSpPr>
            <a:spLocks noGrp="1" noChangeArrowheads="1"/>
          </p:cNvSpPr>
          <p:nvPr>
            <p:ph type="ftr" sz="quarter" idx="11"/>
          </p:nvPr>
        </p:nvSpPr>
        <p:spPr>
          <a:noFill/>
        </p:spPr>
        <p:txBody>
          <a:bodyPr/>
          <a:lstStyle/>
          <a:p>
            <a:pPr algn="l"/>
            <a:r>
              <a:rPr lang="es-ES" smtClean="0"/>
              <a:t>S2 Lectura crítica</a:t>
            </a:r>
          </a:p>
        </p:txBody>
      </p:sp>
      <p:sp>
        <p:nvSpPr>
          <p:cNvPr id="55299" name="Rectangle 6"/>
          <p:cNvSpPr>
            <a:spLocks noGrp="1" noChangeArrowheads="1"/>
          </p:cNvSpPr>
          <p:nvPr>
            <p:ph type="sldNum" sz="quarter" idx="12"/>
          </p:nvPr>
        </p:nvSpPr>
        <p:spPr/>
        <p:txBody>
          <a:bodyPr/>
          <a:lstStyle/>
          <a:p>
            <a:pPr>
              <a:defRPr/>
            </a:pPr>
            <a:fld id="{83A63D35-AF70-4574-87BA-906DA66F6DDF}" type="slidenum">
              <a:rPr lang="es-ES" smtClean="0"/>
              <a:pPr>
                <a:defRPr/>
              </a:pPr>
              <a:t>30</a:t>
            </a:fld>
            <a:endParaRPr lang="es-ES" smtClean="0"/>
          </a:p>
        </p:txBody>
      </p:sp>
      <p:sp>
        <p:nvSpPr>
          <p:cNvPr id="41988" name="Rectangle 2"/>
          <p:cNvSpPr>
            <a:spLocks noGrp="1" noChangeArrowheads="1"/>
          </p:cNvSpPr>
          <p:nvPr>
            <p:ph type="title" idx="4294967295"/>
          </p:nvPr>
        </p:nvSpPr>
        <p:spPr/>
        <p:txBody>
          <a:bodyPr/>
          <a:lstStyle/>
          <a:p>
            <a:pPr eaLnBrk="1" hangingPunct="1"/>
            <a:r>
              <a:rPr lang="es-ES_tradnl" smtClean="0"/>
              <a:t>Investigaciones: leer webs </a:t>
            </a:r>
            <a:r>
              <a:rPr lang="es-ES_tradnl" sz="2400" smtClean="0"/>
              <a:t>1</a:t>
            </a:r>
            <a:endParaRPr lang="es-ES" sz="2400" smtClean="0"/>
          </a:p>
        </p:txBody>
      </p:sp>
      <p:sp>
        <p:nvSpPr>
          <p:cNvPr id="110595" name="Rectangle 3"/>
          <p:cNvSpPr>
            <a:spLocks noGrp="1" noChangeArrowheads="1"/>
          </p:cNvSpPr>
          <p:nvPr>
            <p:ph type="body" sz="half" idx="4294967295"/>
          </p:nvPr>
        </p:nvSpPr>
        <p:spPr>
          <a:xfrm>
            <a:off x="0" y="620713"/>
            <a:ext cx="4495800" cy="5943600"/>
          </a:xfrm>
        </p:spPr>
        <p:txBody>
          <a:bodyPr/>
          <a:lstStyle/>
          <a:p>
            <a:pPr algn="ctr" eaLnBrk="1" hangingPunct="1">
              <a:buFontTx/>
              <a:buNone/>
            </a:pPr>
            <a:r>
              <a:rPr lang="es-ES_tradnl" sz="2800" smtClean="0"/>
              <a:t>+ Credibilidad</a:t>
            </a:r>
          </a:p>
          <a:p>
            <a:pPr eaLnBrk="1" hangingPunct="1"/>
            <a:r>
              <a:rPr lang="es-ES_tradnl" sz="2800" smtClean="0"/>
              <a:t>Organización conocida</a:t>
            </a:r>
          </a:p>
          <a:p>
            <a:pPr eaLnBrk="1" hangingPunct="1"/>
            <a:endParaRPr lang="es-ES_tradnl" sz="2800" smtClean="0"/>
          </a:p>
          <a:p>
            <a:pPr eaLnBrk="1" hangingPunct="1"/>
            <a:r>
              <a:rPr lang="es-ES_tradnl" sz="2800" smtClean="0"/>
              <a:t>Atender con rapidez</a:t>
            </a:r>
          </a:p>
          <a:p>
            <a:pPr eaLnBrk="1" hangingPunct="1"/>
            <a:r>
              <a:rPr lang="es-ES_tradnl" sz="2800" smtClean="0"/>
              <a:t>Actualizar con frecuencia</a:t>
            </a:r>
          </a:p>
          <a:p>
            <a:pPr eaLnBrk="1" hangingPunct="1"/>
            <a:r>
              <a:rPr lang="es-ES_tradnl" sz="2800" smtClean="0"/>
              <a:t>Estar vinculada con otra web conocida</a:t>
            </a:r>
          </a:p>
          <a:p>
            <a:pPr eaLnBrk="1" hangingPunct="1"/>
            <a:r>
              <a:rPr lang="es-ES_tradnl" sz="2800" smtClean="0"/>
              <a:t>Aclarar autores y referencias</a:t>
            </a:r>
          </a:p>
          <a:p>
            <a:pPr eaLnBrk="1" hangingPunct="1"/>
            <a:r>
              <a:rPr lang="es-ES_tradnl" sz="2800" smtClean="0"/>
              <a:t>Diseño profesional</a:t>
            </a:r>
          </a:p>
          <a:p>
            <a:pPr eaLnBrk="1" hangingPunct="1"/>
            <a:r>
              <a:rPr lang="es-ES_tradnl" sz="2800" smtClean="0"/>
              <a:t>Aclarar política de uso</a:t>
            </a:r>
          </a:p>
          <a:p>
            <a:pPr eaLnBrk="1" hangingPunct="1"/>
            <a:r>
              <a:rPr lang="es-ES_tradnl" sz="2800" smtClean="0"/>
              <a:t>Incluir vínculos a otras webs</a:t>
            </a:r>
            <a:endParaRPr lang="es-ES" sz="2800" smtClean="0"/>
          </a:p>
        </p:txBody>
      </p:sp>
      <p:sp>
        <p:nvSpPr>
          <p:cNvPr id="110596" name="Rectangle 4"/>
          <p:cNvSpPr>
            <a:spLocks noGrp="1" noChangeArrowheads="1"/>
          </p:cNvSpPr>
          <p:nvPr>
            <p:ph type="body" sz="half" idx="4294967295"/>
          </p:nvPr>
        </p:nvSpPr>
        <p:spPr>
          <a:xfrm>
            <a:off x="4648200" y="609600"/>
            <a:ext cx="4495800" cy="5943600"/>
          </a:xfrm>
        </p:spPr>
        <p:txBody>
          <a:bodyPr/>
          <a:lstStyle/>
          <a:p>
            <a:pPr algn="ctr" eaLnBrk="1" hangingPunct="1">
              <a:buFontTx/>
              <a:buNone/>
            </a:pPr>
            <a:r>
              <a:rPr lang="es-ES_tradnl" sz="2800" smtClean="0"/>
              <a:t>- Credibilidad</a:t>
            </a:r>
          </a:p>
          <a:p>
            <a:pPr eaLnBrk="1" hangingPunct="1"/>
            <a:r>
              <a:rPr lang="es-ES_tradnl" sz="2800" smtClean="0"/>
              <a:t>Oscuridad en la autoría o procedencia.</a:t>
            </a:r>
          </a:p>
          <a:p>
            <a:pPr eaLnBrk="1" hangingPunct="1"/>
            <a:r>
              <a:rPr lang="es-ES_tradnl" sz="2800" smtClean="0"/>
              <a:t>No disponible o ser pesada</a:t>
            </a:r>
          </a:p>
          <a:p>
            <a:pPr eaLnBrk="1" hangingPunct="1"/>
            <a:r>
              <a:rPr lang="es-ES_tradnl" sz="2800" smtClean="0"/>
              <a:t>No actualizar</a:t>
            </a:r>
          </a:p>
          <a:p>
            <a:pPr eaLnBrk="1" hangingPunct="1"/>
            <a:r>
              <a:rPr lang="es-ES_tradnl" sz="2800" smtClean="0"/>
              <a:t>Incluir anuncios (</a:t>
            </a:r>
            <a:r>
              <a:rPr lang="es-ES_tradnl" sz="2800" i="1" smtClean="0"/>
              <a:t>pop up</a:t>
            </a:r>
            <a:r>
              <a:rPr lang="es-ES_tradnl" sz="2800" smtClean="0"/>
              <a:t>)</a:t>
            </a:r>
          </a:p>
          <a:p>
            <a:pPr eaLnBrk="1" hangingPunct="1"/>
            <a:endParaRPr lang="es-ES_tradnl" sz="2800" smtClean="0"/>
          </a:p>
          <a:p>
            <a:pPr eaLnBrk="1" hangingPunct="1"/>
            <a:endParaRPr lang="es-ES_tradnl" sz="2800" smtClean="0"/>
          </a:p>
          <a:p>
            <a:pPr eaLnBrk="1" hangingPunct="1"/>
            <a:r>
              <a:rPr lang="es-ES_tradnl" sz="2800" smtClean="0"/>
              <a:t>Navegación difícil </a:t>
            </a:r>
          </a:p>
          <a:p>
            <a:pPr eaLnBrk="1" hangingPunct="1"/>
            <a:r>
              <a:rPr lang="es-ES_tradnl" sz="2800" smtClean="0"/>
              <a:t>Errores ortotipográficos</a:t>
            </a:r>
          </a:p>
          <a:p>
            <a:pPr eaLnBrk="1" hangingPunct="1"/>
            <a:r>
              <a:rPr lang="es-ES_tradnl" sz="2800" smtClean="0"/>
              <a:t>Vínculos dañados</a:t>
            </a:r>
            <a:endParaRPr lang="es-ES" sz="2800" smtClean="0"/>
          </a:p>
        </p:txBody>
      </p:sp>
      <p:sp>
        <p:nvSpPr>
          <p:cNvPr id="110597" name="WordArt 5"/>
          <p:cNvSpPr>
            <a:spLocks noChangeArrowheads="1" noChangeShapeType="1" noTextEdit="1"/>
          </p:cNvSpPr>
          <p:nvPr/>
        </p:nvSpPr>
        <p:spPr bwMode="auto">
          <a:xfrm>
            <a:off x="3419475" y="620713"/>
            <a:ext cx="1584325" cy="1800225"/>
          </a:xfrm>
          <a:prstGeom prst="rect">
            <a:avLst/>
          </a:prstGeom>
        </p:spPr>
        <p:txBody>
          <a:bodyPr wrap="none" fromWordArt="1">
            <a:prstTxWarp prst="textSlantUp">
              <a:avLst>
                <a:gd name="adj" fmla="val 55556"/>
              </a:avLst>
            </a:prstTxWarp>
          </a:bodyPr>
          <a:lstStyle/>
          <a:p>
            <a:pPr algn="ctr"/>
            <a:r>
              <a:rPr lang="es-ES" kern="10">
                <a:ln w="9525">
                  <a:solidFill>
                    <a:srgbClr val="000000"/>
                  </a:solidFill>
                  <a:round/>
                  <a:headEnd/>
                  <a:tailEnd/>
                </a:ln>
                <a:solidFill>
                  <a:srgbClr val="A50021"/>
                </a:solidFill>
                <a:latin typeface="Arial Narrow"/>
              </a:rPr>
              <a:t>Fogg el al.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dissolve">
                                      <p:cBhvr>
                                        <p:cTn id="12" dur="500"/>
                                        <p:tgtEl>
                                          <p:spTgt spid="1105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0597"/>
                                        </p:tgtEl>
                                        <p:attrNameLst>
                                          <p:attrName>style.visibility</p:attrName>
                                        </p:attrNameLst>
                                      </p:cBhvr>
                                      <p:to>
                                        <p:strVal val="visible"/>
                                      </p:to>
                                    </p:set>
                                    <p:animEffect transition="in" filter="dissolve">
                                      <p:cBhvr>
                                        <p:cTn id="17"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6" grpId="0" autoUpdateAnimBg="0"/>
      <p:bldP spid="1105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ftr" sz="quarter" idx="11"/>
          </p:nvPr>
        </p:nvSpPr>
        <p:spPr>
          <a:noFill/>
        </p:spPr>
        <p:txBody>
          <a:bodyPr/>
          <a:lstStyle/>
          <a:p>
            <a:pPr algn="l"/>
            <a:r>
              <a:rPr lang="es-ES" smtClean="0"/>
              <a:t>S2 Lectura crítica</a:t>
            </a:r>
          </a:p>
        </p:txBody>
      </p:sp>
      <p:sp>
        <p:nvSpPr>
          <p:cNvPr id="6" name="5 Marcador de número de diapositiva"/>
          <p:cNvSpPr>
            <a:spLocks noGrp="1"/>
          </p:cNvSpPr>
          <p:nvPr>
            <p:ph type="sldNum" sz="quarter" idx="12"/>
          </p:nvPr>
        </p:nvSpPr>
        <p:spPr/>
        <p:txBody>
          <a:bodyPr/>
          <a:lstStyle/>
          <a:p>
            <a:pPr>
              <a:defRPr/>
            </a:pPr>
            <a:fld id="{22901517-D768-4D9E-928E-ACD6345A084B}" type="slidenum">
              <a:rPr lang="es-ES"/>
              <a:pPr>
                <a:defRPr/>
              </a:pPr>
              <a:t>31</a:t>
            </a:fld>
            <a:endParaRPr lang="es-ES"/>
          </a:p>
        </p:txBody>
      </p:sp>
      <p:sp>
        <p:nvSpPr>
          <p:cNvPr id="43012" name="Rectangle 2"/>
          <p:cNvSpPr>
            <a:spLocks noGrp="1" noChangeArrowheads="1"/>
          </p:cNvSpPr>
          <p:nvPr>
            <p:ph type="title"/>
          </p:nvPr>
        </p:nvSpPr>
        <p:spPr/>
        <p:txBody>
          <a:bodyPr/>
          <a:lstStyle/>
          <a:p>
            <a:pPr eaLnBrk="1" hangingPunct="1"/>
            <a:r>
              <a:rPr lang="ca-ES" smtClean="0"/>
              <a:t>Leer webs sobre drogas </a:t>
            </a:r>
            <a:r>
              <a:rPr lang="ca-ES" sz="2400" smtClean="0"/>
              <a:t>2</a:t>
            </a:r>
            <a:endParaRPr lang="es-ES" sz="2400" smtClean="0"/>
          </a:p>
        </p:txBody>
      </p:sp>
      <p:sp>
        <p:nvSpPr>
          <p:cNvPr id="43013" name="Rectangle 3"/>
          <p:cNvSpPr>
            <a:spLocks noGrp="1" noChangeArrowheads="1"/>
          </p:cNvSpPr>
          <p:nvPr>
            <p:ph type="body" idx="1"/>
          </p:nvPr>
        </p:nvSpPr>
        <p:spPr/>
        <p:txBody>
          <a:bodyPr/>
          <a:lstStyle/>
          <a:p>
            <a:pPr eaLnBrk="1" hangingPunct="1"/>
            <a:r>
              <a:rPr lang="es-ES_tradnl" b="1" smtClean="0"/>
              <a:t>Autoría</a:t>
            </a:r>
            <a:r>
              <a:rPr lang="es-ES_tradnl" smtClean="0"/>
              <a:t>: Francina Martí (2008). </a:t>
            </a:r>
          </a:p>
          <a:p>
            <a:pPr eaLnBrk="1" hangingPunct="1"/>
            <a:r>
              <a:rPr lang="es-ES_tradnl" b="1" smtClean="0"/>
              <a:t>Informantes</a:t>
            </a:r>
            <a:r>
              <a:rPr lang="es-ES_tradnl" smtClean="0"/>
              <a:t>: alumnos d</a:t>
            </a:r>
            <a:r>
              <a:rPr lang="es-ES_tradnl" sz="2800" smtClean="0">
                <a:cs typeface="Times New Roman" pitchFamily="18" charset="0"/>
              </a:rPr>
              <a:t>e 2º ESO (13-14 años) evalúan webs sobre drogas: los efectos de la marihuana en el cuerpo.</a:t>
            </a:r>
          </a:p>
          <a:p>
            <a:pPr eaLnBrk="1" hangingPunct="1"/>
            <a:r>
              <a:rPr lang="es-ES_tradnl" sz="2800" b="1" smtClean="0">
                <a:cs typeface="Times New Roman" pitchFamily="18" charset="0"/>
              </a:rPr>
              <a:t>Corpus</a:t>
            </a:r>
            <a:r>
              <a:rPr lang="es-ES_tradnl" sz="2800" smtClean="0">
                <a:cs typeface="Times New Roman" pitchFamily="18" charset="0"/>
              </a:rPr>
              <a:t>: 3 webs sobre marihuana: </a:t>
            </a:r>
            <a:r>
              <a:rPr lang="es-ES_tradnl" sz="2800" smtClean="0">
                <a:cs typeface="Times New Roman" pitchFamily="18" charset="0"/>
                <a:hlinkClick r:id="rId3"/>
              </a:rPr>
              <a:t>www.ideasrapidas.org</a:t>
            </a:r>
            <a:r>
              <a:rPr lang="es-ES_tradnl" sz="2800" smtClean="0">
                <a:cs typeface="Times New Roman" pitchFamily="18" charset="0"/>
              </a:rPr>
              <a:t>;  </a:t>
            </a:r>
            <a:r>
              <a:rPr lang="es-ES_tradnl" sz="2800" smtClean="0">
                <a:cs typeface="Times New Roman" pitchFamily="18" charset="0"/>
                <a:hlinkClick r:id="rId4"/>
              </a:rPr>
              <a:t>www.tododrogas.net</a:t>
            </a:r>
            <a:r>
              <a:rPr lang="es-ES_tradnl" sz="2800" smtClean="0">
                <a:cs typeface="Times New Roman" pitchFamily="18" charset="0"/>
              </a:rPr>
              <a:t>; </a:t>
            </a:r>
            <a:r>
              <a:rPr lang="es-ES_tradnl" sz="2800" smtClean="0">
                <a:cs typeface="Times New Roman" pitchFamily="18" charset="0"/>
                <a:hlinkClick r:id="rId5"/>
              </a:rPr>
              <a:t>www.gencat.net/salut</a:t>
            </a:r>
          </a:p>
          <a:p>
            <a:pPr eaLnBrk="1" hangingPunct="1"/>
            <a:r>
              <a:rPr lang="es-ES_tradnl" b="1" smtClean="0"/>
              <a:t>Tarea</a:t>
            </a:r>
            <a:r>
              <a:rPr lang="es-ES_tradnl" smtClean="0"/>
              <a:t>: ¿qué web recomendarías a un amigo?</a:t>
            </a:r>
          </a:p>
          <a:p>
            <a:pPr eaLnBrk="1" hangingPunct="1"/>
            <a:r>
              <a:rPr lang="es-ES_tradnl" b="1" smtClean="0"/>
              <a:t>Método</a:t>
            </a:r>
            <a:r>
              <a:rPr lang="es-ES_tradnl" smtClean="0"/>
              <a:t>: grabación del diálogo, análisis de la conversación e introducción de guías por parte de la maestra / investigadora.</a:t>
            </a:r>
          </a:p>
          <a:p>
            <a:pPr eaLnBrk="1" hangingPunct="1"/>
            <a:r>
              <a:rPr lang="es-ES_tradnl" b="1" smtClean="0"/>
              <a:t>Resultados</a:t>
            </a:r>
            <a:r>
              <a:rPr lang="es-ES_tradnl" smtClean="0"/>
              <a:t>: los informantes eligen la web más ideológica, modifican su elección a partir de indicaciones.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ftr" sz="quarter" idx="11"/>
          </p:nvPr>
        </p:nvSpPr>
        <p:spPr>
          <a:noFill/>
        </p:spPr>
        <p:txBody>
          <a:bodyPr/>
          <a:lstStyle/>
          <a:p>
            <a:pPr algn="l"/>
            <a:r>
              <a:rPr lang="es-ES" smtClean="0"/>
              <a:t>S2 Lectura crítica</a:t>
            </a:r>
          </a:p>
        </p:txBody>
      </p:sp>
      <p:sp>
        <p:nvSpPr>
          <p:cNvPr id="5" name="3 Marcador de número de diapositiva"/>
          <p:cNvSpPr>
            <a:spLocks noGrp="1"/>
          </p:cNvSpPr>
          <p:nvPr>
            <p:ph type="sldNum" sz="quarter" idx="12"/>
          </p:nvPr>
        </p:nvSpPr>
        <p:spPr/>
        <p:txBody>
          <a:bodyPr/>
          <a:lstStyle/>
          <a:p>
            <a:pPr>
              <a:defRPr/>
            </a:pPr>
            <a:fld id="{85EA4ACF-C4DC-4F46-ADCC-54A3FCC1EC4B}" type="slidenum">
              <a:rPr lang="es-ES"/>
              <a:pPr>
                <a:defRPr/>
              </a:pPr>
              <a:t>32</a:t>
            </a:fld>
            <a:endParaRPr lang="es-ES"/>
          </a:p>
        </p:txBody>
      </p:sp>
      <p:pic>
        <p:nvPicPr>
          <p:cNvPr id="44036" name="Picture 2"/>
          <p:cNvPicPr>
            <a:picLocks noChangeAspect="1" noChangeArrowheads="1"/>
          </p:cNvPicPr>
          <p:nvPr/>
        </p:nvPicPr>
        <p:blipFill>
          <a:blip r:embed="rId3" cstate="print"/>
          <a:srcRect l="781" t="5208" r="7813" b="4645"/>
          <a:stretch>
            <a:fillRect/>
          </a:stretch>
        </p:blipFill>
        <p:spPr bwMode="auto">
          <a:xfrm>
            <a:off x="228600" y="0"/>
            <a:ext cx="8686800" cy="642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ftr" sz="quarter" idx="11"/>
          </p:nvPr>
        </p:nvSpPr>
        <p:spPr>
          <a:noFill/>
        </p:spPr>
        <p:txBody>
          <a:bodyPr/>
          <a:lstStyle/>
          <a:p>
            <a:pPr algn="l"/>
            <a:r>
              <a:rPr lang="es-ES" smtClean="0"/>
              <a:t>S2 Lectura crítica</a:t>
            </a:r>
          </a:p>
        </p:txBody>
      </p:sp>
      <p:sp>
        <p:nvSpPr>
          <p:cNvPr id="5" name="3 Marcador de número de diapositiva"/>
          <p:cNvSpPr>
            <a:spLocks noGrp="1"/>
          </p:cNvSpPr>
          <p:nvPr>
            <p:ph type="sldNum" sz="quarter" idx="12"/>
          </p:nvPr>
        </p:nvSpPr>
        <p:spPr/>
        <p:txBody>
          <a:bodyPr/>
          <a:lstStyle/>
          <a:p>
            <a:pPr>
              <a:defRPr/>
            </a:pPr>
            <a:fld id="{23FA9A5F-A69B-461C-B45A-E86514F8EB5E}" type="slidenum">
              <a:rPr lang="es-ES"/>
              <a:pPr>
                <a:defRPr/>
              </a:pPr>
              <a:t>33</a:t>
            </a:fld>
            <a:endParaRPr lang="es-ES"/>
          </a:p>
        </p:txBody>
      </p:sp>
      <p:pic>
        <p:nvPicPr>
          <p:cNvPr id="45060" name="Picture 2"/>
          <p:cNvPicPr>
            <a:picLocks noChangeAspect="1" noChangeArrowheads="1"/>
          </p:cNvPicPr>
          <p:nvPr/>
        </p:nvPicPr>
        <p:blipFill>
          <a:blip r:embed="rId3" cstate="print"/>
          <a:srcRect t="4167" r="4688"/>
          <a:stretch>
            <a:fillRect/>
          </a:stretch>
        </p:blipFill>
        <p:spPr bwMode="auto">
          <a:xfrm>
            <a:off x="228600" y="0"/>
            <a:ext cx="8610600" cy="649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ftr" sz="quarter" idx="11"/>
          </p:nvPr>
        </p:nvSpPr>
        <p:spPr>
          <a:noFill/>
        </p:spPr>
        <p:txBody>
          <a:bodyPr/>
          <a:lstStyle/>
          <a:p>
            <a:pPr algn="l"/>
            <a:r>
              <a:rPr lang="es-ES" smtClean="0"/>
              <a:t>S2 Lectura crítica</a:t>
            </a:r>
          </a:p>
        </p:txBody>
      </p:sp>
      <p:sp>
        <p:nvSpPr>
          <p:cNvPr id="5" name="3 Marcador de número de diapositiva"/>
          <p:cNvSpPr>
            <a:spLocks noGrp="1"/>
          </p:cNvSpPr>
          <p:nvPr>
            <p:ph type="sldNum" sz="quarter" idx="12"/>
          </p:nvPr>
        </p:nvSpPr>
        <p:spPr/>
        <p:txBody>
          <a:bodyPr/>
          <a:lstStyle/>
          <a:p>
            <a:pPr>
              <a:defRPr/>
            </a:pPr>
            <a:fld id="{DBFF8D68-6874-4A48-BD84-817FA94F9251}" type="slidenum">
              <a:rPr lang="es-ES"/>
              <a:pPr>
                <a:defRPr/>
              </a:pPr>
              <a:t>34</a:t>
            </a:fld>
            <a:endParaRPr lang="es-ES"/>
          </a:p>
        </p:txBody>
      </p:sp>
      <p:pic>
        <p:nvPicPr>
          <p:cNvPr id="46084" name="Picture 2"/>
          <p:cNvPicPr>
            <a:picLocks noChangeAspect="1" noChangeArrowheads="1"/>
          </p:cNvPicPr>
          <p:nvPr/>
        </p:nvPicPr>
        <p:blipFill>
          <a:blip r:embed="rId3" cstate="print"/>
          <a:srcRect l="6041" t="3488" r="9375" b="1730"/>
          <a:stretch>
            <a:fillRect/>
          </a:stretch>
        </p:blipFill>
        <p:spPr bwMode="auto">
          <a:xfrm>
            <a:off x="304800" y="0"/>
            <a:ext cx="8534400" cy="642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ftr" sz="quarter" idx="11"/>
          </p:nvPr>
        </p:nvSpPr>
        <p:spPr>
          <a:noFill/>
        </p:spPr>
        <p:txBody>
          <a:bodyPr/>
          <a:lstStyle/>
          <a:p>
            <a:pPr algn="l"/>
            <a:r>
              <a:rPr lang="es-ES" smtClean="0"/>
              <a:t>S2 Lectura crítica</a:t>
            </a:r>
          </a:p>
        </p:txBody>
      </p:sp>
      <p:sp>
        <p:nvSpPr>
          <p:cNvPr id="7" name="5 Marcador de número de diapositiva"/>
          <p:cNvSpPr>
            <a:spLocks noGrp="1"/>
          </p:cNvSpPr>
          <p:nvPr>
            <p:ph type="sldNum" sz="quarter" idx="12"/>
          </p:nvPr>
        </p:nvSpPr>
        <p:spPr/>
        <p:txBody>
          <a:bodyPr/>
          <a:lstStyle/>
          <a:p>
            <a:pPr>
              <a:defRPr/>
            </a:pPr>
            <a:fld id="{CD21295D-1B3A-4388-AE54-9B5077ABB119}" type="slidenum">
              <a:rPr lang="es-ES"/>
              <a:pPr>
                <a:defRPr/>
              </a:pPr>
              <a:t>35</a:t>
            </a:fld>
            <a:endParaRPr lang="es-ES"/>
          </a:p>
        </p:txBody>
      </p:sp>
      <p:sp>
        <p:nvSpPr>
          <p:cNvPr id="62467" name="Rectangle 2"/>
          <p:cNvSpPr>
            <a:spLocks noChangeArrowheads="1"/>
          </p:cNvSpPr>
          <p:nvPr/>
        </p:nvSpPr>
        <p:spPr bwMode="auto">
          <a:xfrm>
            <a:off x="214313" y="3929063"/>
            <a:ext cx="8701087" cy="2319337"/>
          </a:xfrm>
          <a:prstGeom prst="rect">
            <a:avLst/>
          </a:prstGeom>
          <a:solidFill>
            <a:schemeClr val="accent1"/>
          </a:solidFill>
          <a:ln w="9525">
            <a:noFill/>
            <a:miter lim="800000"/>
            <a:headEnd/>
            <a:tailEnd/>
          </a:ln>
        </p:spPr>
        <p:txBody>
          <a:bodyPr wrap="none" anchor="ctr"/>
          <a:lstStyle/>
          <a:p>
            <a:endParaRPr lang="es-ES"/>
          </a:p>
        </p:txBody>
      </p:sp>
      <p:sp>
        <p:nvSpPr>
          <p:cNvPr id="47109" name="Rectangle 3"/>
          <p:cNvSpPr>
            <a:spLocks noGrp="1" noChangeArrowheads="1"/>
          </p:cNvSpPr>
          <p:nvPr>
            <p:ph type="title"/>
          </p:nvPr>
        </p:nvSpPr>
        <p:spPr/>
        <p:txBody>
          <a:bodyPr/>
          <a:lstStyle/>
          <a:p>
            <a:pPr eaLnBrk="1" hangingPunct="1"/>
            <a:r>
              <a:rPr lang="ca-ES" smtClean="0"/>
              <a:t>Leer webs </a:t>
            </a:r>
            <a:r>
              <a:rPr lang="ca-ES" sz="2400" smtClean="0"/>
              <a:t>6</a:t>
            </a:r>
            <a:endParaRPr lang="es-ES" sz="2400" smtClean="0"/>
          </a:p>
        </p:txBody>
      </p:sp>
      <p:sp>
        <p:nvSpPr>
          <p:cNvPr id="62469" name="Rectangle 4"/>
          <p:cNvSpPr>
            <a:spLocks noGrp="1" noChangeArrowheads="1"/>
          </p:cNvSpPr>
          <p:nvPr>
            <p:ph type="body" idx="1"/>
          </p:nvPr>
        </p:nvSpPr>
        <p:spPr>
          <a:xfrm>
            <a:off x="0" y="609600"/>
            <a:ext cx="9001125" cy="5943600"/>
          </a:xfrm>
        </p:spPr>
        <p:txBody>
          <a:bodyPr/>
          <a:lstStyle/>
          <a:p>
            <a:pPr algn="just" eaLnBrk="1" hangingPunct="1">
              <a:lnSpc>
                <a:spcPct val="90000"/>
              </a:lnSpc>
              <a:buFontTx/>
              <a:buNone/>
              <a:defRPr/>
            </a:pPr>
            <a:r>
              <a:rPr lang="es-ES_tradnl" sz="2600" b="1" dirty="0" smtClean="0">
                <a:latin typeface="+mj-lt"/>
                <a:cs typeface="Times New Roman" pitchFamily="18" charset="0"/>
              </a:rPr>
              <a:t>Diálogo:</a:t>
            </a:r>
          </a:p>
          <a:p>
            <a:pPr algn="just" eaLnBrk="1" hangingPunct="1">
              <a:lnSpc>
                <a:spcPct val="90000"/>
              </a:lnSpc>
              <a:defRPr/>
            </a:pPr>
            <a:r>
              <a:rPr lang="es-ES_tradnl" sz="2600" b="1" dirty="0" smtClean="0">
                <a:latin typeface="+mj-lt"/>
                <a:cs typeface="Times New Roman" pitchFamily="18" charset="0"/>
              </a:rPr>
              <a:t>Gerard</a:t>
            </a:r>
            <a:r>
              <a:rPr lang="es-ES_tradnl" sz="2600" dirty="0" smtClean="0">
                <a:latin typeface="+mj-lt"/>
                <a:cs typeface="Times New Roman" pitchFamily="18" charset="0"/>
              </a:rPr>
              <a:t>: [sobre la primera web] ¡Fíjate! Aquí hay mucha información y no solo de droga. </a:t>
            </a:r>
          </a:p>
          <a:p>
            <a:pPr algn="just" eaLnBrk="1" hangingPunct="1">
              <a:lnSpc>
                <a:spcPct val="90000"/>
              </a:lnSpc>
              <a:defRPr/>
            </a:pPr>
            <a:r>
              <a:rPr lang="es-ES_tradnl" sz="2600" b="1" dirty="0" err="1" smtClean="0">
                <a:latin typeface="+mj-lt"/>
                <a:cs typeface="Times New Roman" pitchFamily="18" charset="0"/>
              </a:rPr>
              <a:t>Bea</a:t>
            </a:r>
            <a:r>
              <a:rPr lang="es-ES_tradnl" sz="2600" dirty="0" smtClean="0">
                <a:latin typeface="+mj-lt"/>
                <a:cs typeface="Times New Roman" pitchFamily="18" charset="0"/>
              </a:rPr>
              <a:t>: [lee el índice saltando] </a:t>
            </a:r>
            <a:r>
              <a:rPr lang="es-ES_tradnl" sz="2600" i="1" dirty="0" smtClean="0">
                <a:latin typeface="+mj-lt"/>
                <a:cs typeface="Times New Roman" pitchFamily="18" charset="0"/>
              </a:rPr>
              <a:t>Aborto, castidad, divorcio, familia</a:t>
            </a:r>
            <a:r>
              <a:rPr lang="es-ES_tradnl" sz="2600" dirty="0" smtClean="0">
                <a:latin typeface="+mj-lt"/>
                <a:cs typeface="Times New Roman" pitchFamily="18" charset="0"/>
              </a:rPr>
              <a:t>...</a:t>
            </a:r>
          </a:p>
          <a:p>
            <a:pPr algn="just" eaLnBrk="1" hangingPunct="1">
              <a:lnSpc>
                <a:spcPct val="90000"/>
              </a:lnSpc>
              <a:defRPr/>
            </a:pPr>
            <a:r>
              <a:rPr lang="es-ES_tradnl" sz="2600" b="1" dirty="0" smtClean="0">
                <a:latin typeface="+mj-lt"/>
                <a:cs typeface="Times New Roman" pitchFamily="18" charset="0"/>
              </a:rPr>
              <a:t>Eva</a:t>
            </a:r>
            <a:r>
              <a:rPr lang="es-ES_tradnl" sz="2600" dirty="0" smtClean="0">
                <a:latin typeface="+mj-lt"/>
                <a:cs typeface="Times New Roman" pitchFamily="18" charset="0"/>
              </a:rPr>
              <a:t>: Esta es una de estas páginas que son como una red.</a:t>
            </a:r>
          </a:p>
          <a:p>
            <a:pPr algn="just" eaLnBrk="1" hangingPunct="1">
              <a:lnSpc>
                <a:spcPct val="90000"/>
              </a:lnSpc>
              <a:defRPr/>
            </a:pPr>
            <a:r>
              <a:rPr lang="es-ES_tradnl" sz="2600" b="1" dirty="0" err="1" smtClean="0">
                <a:latin typeface="+mj-lt"/>
                <a:cs typeface="Times New Roman" pitchFamily="18" charset="0"/>
              </a:rPr>
              <a:t>Bea</a:t>
            </a:r>
            <a:r>
              <a:rPr lang="es-ES_tradnl" sz="2600" dirty="0" smtClean="0">
                <a:latin typeface="+mj-lt"/>
                <a:cs typeface="Times New Roman" pitchFamily="18" charset="0"/>
              </a:rPr>
              <a:t>: ¡Eh! ¡Eh! [sorprendida] </a:t>
            </a:r>
            <a:r>
              <a:rPr lang="es-ES_tradnl" sz="2600" i="1" dirty="0" smtClean="0">
                <a:latin typeface="+mj-lt"/>
                <a:cs typeface="Times New Roman" pitchFamily="18" charset="0"/>
              </a:rPr>
              <a:t>Dios... Creador</a:t>
            </a:r>
            <a:r>
              <a:rPr lang="es-ES_tradnl" sz="2600" dirty="0" smtClean="0">
                <a:latin typeface="+mj-lt"/>
                <a:cs typeface="Times New Roman" pitchFamily="18" charset="0"/>
              </a:rPr>
              <a:t>... [los otros dos no le hacen caso, mientras </a:t>
            </a:r>
            <a:r>
              <a:rPr lang="es-ES_tradnl" sz="2600" dirty="0" err="1" smtClean="0">
                <a:latin typeface="+mj-lt"/>
                <a:cs typeface="Times New Roman" pitchFamily="18" charset="0"/>
              </a:rPr>
              <a:t>Bea</a:t>
            </a:r>
            <a:r>
              <a:rPr lang="es-ES_tradnl" sz="2600" dirty="0" smtClean="0">
                <a:latin typeface="+mj-lt"/>
                <a:cs typeface="Times New Roman" pitchFamily="18" charset="0"/>
              </a:rPr>
              <a:t> se ha fijado en la palabra “creador”]</a:t>
            </a:r>
          </a:p>
          <a:p>
            <a:pPr algn="just" eaLnBrk="1" hangingPunct="1">
              <a:lnSpc>
                <a:spcPct val="90000"/>
              </a:lnSpc>
              <a:defRPr/>
            </a:pPr>
            <a:r>
              <a:rPr lang="es-ES_tradnl" sz="2600" b="1" dirty="0" err="1" smtClean="0">
                <a:latin typeface="+mj-lt"/>
                <a:cs typeface="Times New Roman" pitchFamily="18" charset="0"/>
              </a:rPr>
              <a:t>Bea</a:t>
            </a:r>
            <a:r>
              <a:rPr lang="es-ES_tradnl" sz="2600" dirty="0" smtClean="0">
                <a:latin typeface="+mj-lt"/>
                <a:cs typeface="Times New Roman" pitchFamily="18" charset="0"/>
              </a:rPr>
              <a:t>: ¡Un momento! </a:t>
            </a:r>
            <a:r>
              <a:rPr lang="es-ES_tradnl" sz="2600" i="1" dirty="0" smtClean="0">
                <a:latin typeface="+mj-lt"/>
                <a:cs typeface="Times New Roman" pitchFamily="18" charset="0"/>
              </a:rPr>
              <a:t>El creador</a:t>
            </a:r>
            <a:r>
              <a:rPr lang="es-ES_tradnl" sz="2600" dirty="0" smtClean="0">
                <a:latin typeface="+mj-lt"/>
                <a:cs typeface="Times New Roman" pitchFamily="18" charset="0"/>
              </a:rPr>
              <a:t>... ¡Eh! Aquí te habla mucho de Dios... </a:t>
            </a:r>
          </a:p>
          <a:p>
            <a:pPr eaLnBrk="1" hangingPunct="1">
              <a:lnSpc>
                <a:spcPct val="90000"/>
              </a:lnSpc>
              <a:defRPr/>
            </a:pPr>
            <a:r>
              <a:rPr lang="es-ES_tradnl" sz="2600" b="1" dirty="0" smtClean="0">
                <a:latin typeface="+mj-lt"/>
                <a:cs typeface="Times New Roman" pitchFamily="18" charset="0"/>
              </a:rPr>
              <a:t>Eva</a:t>
            </a:r>
            <a:r>
              <a:rPr lang="es-ES_tradnl" sz="2600" dirty="0" smtClean="0">
                <a:latin typeface="+mj-lt"/>
                <a:cs typeface="Times New Roman" pitchFamily="18" charset="0"/>
              </a:rPr>
              <a:t>: Yo pienso que la primera explica más... Está mejor explicada, pero es más difícil leerla porque es poco esquemática. [...] Si quieres informarte de alguna cosa yo pienso que la primera está </a:t>
            </a:r>
            <a:r>
              <a:rPr lang="es-ES_tradnl" sz="2600" dirty="0" err="1" smtClean="0">
                <a:latin typeface="+mj-lt"/>
                <a:cs typeface="Times New Roman" pitchFamily="18" charset="0"/>
              </a:rPr>
              <a:t>bién</a:t>
            </a:r>
            <a:r>
              <a:rPr lang="es-ES_tradnl" sz="2600" dirty="0" smtClean="0">
                <a:latin typeface="+mj-lt"/>
                <a:cs typeface="Times New Roman" pitchFamily="18" charset="0"/>
              </a:rPr>
              <a:t>. [30’ después] Si miras el índice ves que no trata solo de la marihuana, sino que la marihuana la trata como algo ligado a Dios. [...] </a:t>
            </a:r>
            <a:r>
              <a:rPr lang="es-ES_tradnl" sz="2600" b="1" dirty="0" smtClean="0">
                <a:latin typeface="+mj-lt"/>
                <a:cs typeface="Times New Roman" pitchFamily="18" charset="0"/>
              </a:rPr>
              <a:t>Comienzas a desconfiar al no saber quién pudo haberla hecho.</a:t>
            </a:r>
            <a:r>
              <a:rPr lang="es-ES_tradnl" sz="2600" b="1"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r>
              <a:rPr lang="es-ES" smtClean="0"/>
              <a:t>Conclusiones: leer webs </a:t>
            </a:r>
            <a:r>
              <a:rPr lang="es-ES" sz="2400" smtClean="0"/>
              <a:t>7</a:t>
            </a:r>
          </a:p>
        </p:txBody>
      </p:sp>
      <p:sp>
        <p:nvSpPr>
          <p:cNvPr id="48131" name="2 Marcador de contenido"/>
          <p:cNvSpPr>
            <a:spLocks noGrp="1"/>
          </p:cNvSpPr>
          <p:nvPr>
            <p:ph idx="1"/>
          </p:nvPr>
        </p:nvSpPr>
        <p:spPr/>
        <p:txBody>
          <a:bodyPr/>
          <a:lstStyle/>
          <a:p>
            <a:r>
              <a:rPr lang="es-ES" smtClean="0"/>
              <a:t>Los lectores son conscientes de su objetivo y de sus necesidades y rechazan los datos demasiado técnicos.</a:t>
            </a:r>
          </a:p>
          <a:p>
            <a:r>
              <a:rPr lang="es-ES" smtClean="0"/>
              <a:t>Los lectores consideran que la información es neutra, no prestan atención a las intenciones del autor, al sesgo.</a:t>
            </a:r>
          </a:p>
          <a:p>
            <a:r>
              <a:rPr lang="es-ES" smtClean="0"/>
              <a:t>Los lectores otorgan significatividad a lo que relacionan con su mundo: el charlatán del IES: </a:t>
            </a:r>
            <a:r>
              <a:rPr lang="es-ES" i="1" smtClean="0"/>
              <a:t>creador</a:t>
            </a:r>
            <a:r>
              <a:rPr lang="es-ES" smtClean="0"/>
              <a:t>.</a:t>
            </a:r>
          </a:p>
          <a:p>
            <a:r>
              <a:rPr lang="es-ES" smtClean="0"/>
              <a:t>Los lectores empiezan a sospechar cuando toman conciencia de la presencia de información no pertinente.</a:t>
            </a:r>
          </a:p>
          <a:p>
            <a:r>
              <a:rPr lang="es-ES" smtClean="0"/>
              <a:t>Hay poca lectura analítica y/o crítica de las marcas lingüísticas del texto. </a:t>
            </a:r>
          </a:p>
          <a:p>
            <a:r>
              <a:rPr lang="es-ES" smtClean="0"/>
              <a:t>Estrategias: diseño, información clara y directa, autor.</a:t>
            </a:r>
          </a:p>
        </p:txBody>
      </p:sp>
      <p:sp>
        <p:nvSpPr>
          <p:cNvPr id="48132"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9790DC3D-362A-4863-8494-CE5D14AA9E3B}" type="slidenum">
              <a:rPr lang="es-ES" smtClean="0"/>
              <a:pPr>
                <a:defRPr/>
              </a:pPr>
              <a:t>36</a:t>
            </a:fld>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5"/>
          <p:cNvSpPr>
            <a:spLocks noGrp="1" noChangeArrowheads="1"/>
          </p:cNvSpPr>
          <p:nvPr>
            <p:ph type="ftr" sz="quarter" idx="11"/>
          </p:nvPr>
        </p:nvSpPr>
        <p:spPr>
          <a:noFill/>
        </p:spPr>
        <p:txBody>
          <a:bodyPr/>
          <a:lstStyle/>
          <a:p>
            <a:pPr algn="l"/>
            <a:r>
              <a:rPr lang="es-ES" smtClean="0"/>
              <a:t>S2 Lectura crítica</a:t>
            </a:r>
          </a:p>
        </p:txBody>
      </p:sp>
      <p:sp>
        <p:nvSpPr>
          <p:cNvPr id="56323" name="Rectangle 6"/>
          <p:cNvSpPr>
            <a:spLocks noGrp="1" noChangeArrowheads="1"/>
          </p:cNvSpPr>
          <p:nvPr>
            <p:ph type="sldNum" sz="quarter" idx="12"/>
          </p:nvPr>
        </p:nvSpPr>
        <p:spPr/>
        <p:txBody>
          <a:bodyPr/>
          <a:lstStyle/>
          <a:p>
            <a:pPr>
              <a:defRPr/>
            </a:pPr>
            <a:fld id="{B2E8AD49-2956-4198-B2E8-30B04EE09072}" type="slidenum">
              <a:rPr lang="es-ES" smtClean="0"/>
              <a:pPr>
                <a:defRPr/>
              </a:pPr>
              <a:t>37</a:t>
            </a:fld>
            <a:endParaRPr lang="es-ES" smtClean="0"/>
          </a:p>
        </p:txBody>
      </p:sp>
      <p:sp>
        <p:nvSpPr>
          <p:cNvPr id="49156" name="Rectangle 2"/>
          <p:cNvSpPr>
            <a:spLocks noGrp="1" noChangeArrowheads="1"/>
          </p:cNvSpPr>
          <p:nvPr>
            <p:ph type="title" idx="4294967295"/>
          </p:nvPr>
        </p:nvSpPr>
        <p:spPr/>
        <p:txBody>
          <a:bodyPr/>
          <a:lstStyle/>
          <a:p>
            <a:pPr eaLnBrk="1" hangingPunct="1"/>
            <a:r>
              <a:rPr lang="es-ES_tradnl" sz="4000" smtClean="0"/>
              <a:t>Leer webs: consejos </a:t>
            </a:r>
            <a:r>
              <a:rPr lang="es-ES_tradnl" sz="2400" smtClean="0"/>
              <a:t>8</a:t>
            </a:r>
            <a:endParaRPr lang="es-ES" sz="2400" smtClean="0"/>
          </a:p>
        </p:txBody>
      </p:sp>
      <p:sp>
        <p:nvSpPr>
          <p:cNvPr id="76805" name="Rectangle 3"/>
          <p:cNvSpPr>
            <a:spLocks noGrp="1" noChangeArrowheads="1"/>
          </p:cNvSpPr>
          <p:nvPr>
            <p:ph type="body" idx="4294967295"/>
          </p:nvPr>
        </p:nvSpPr>
        <p:spPr/>
        <p:txBody>
          <a:bodyPr/>
          <a:lstStyle/>
          <a:p>
            <a:pPr eaLnBrk="1" hangingPunct="1"/>
            <a:r>
              <a:rPr lang="es-ES" sz="3600" smtClean="0"/>
              <a:t>Formular con concreción el propósito de búsqueda.</a:t>
            </a:r>
          </a:p>
          <a:p>
            <a:pPr eaLnBrk="1" hangingPunct="1"/>
            <a:r>
              <a:rPr lang="es-ES" sz="3600" smtClean="0"/>
              <a:t>Usar los motores de búsqueda (recursos).</a:t>
            </a:r>
          </a:p>
          <a:p>
            <a:pPr eaLnBrk="1" hangingPunct="1"/>
            <a:r>
              <a:rPr lang="es-ES" sz="3600" smtClean="0"/>
              <a:t>Distinguir los resultados libres de los patrocinados.</a:t>
            </a:r>
          </a:p>
          <a:p>
            <a:pPr eaLnBrk="1" hangingPunct="1"/>
            <a:r>
              <a:rPr lang="es-ES" sz="3600" smtClean="0"/>
              <a:t>Saber leer la URL: descomponerla.</a:t>
            </a:r>
          </a:p>
          <a:p>
            <a:pPr eaLnBrk="1" hangingPunct="1"/>
            <a:r>
              <a:rPr lang="es-ES" sz="3600" smtClean="0"/>
              <a:t>Analizar los parámetros de la web.</a:t>
            </a:r>
          </a:p>
          <a:p>
            <a:pPr eaLnBrk="1" hangingPunct="1"/>
            <a:r>
              <a:rPr lang="es-ES" sz="3600" smtClean="0"/>
              <a:t>Analizar al autor y a su lenguaje.</a:t>
            </a:r>
          </a:p>
          <a:p>
            <a:pPr eaLnBrk="1" hangingPunct="1"/>
            <a:r>
              <a:rPr lang="es-ES" sz="3600" smtClean="0"/>
              <a:t>Analizar los vínculos. </a:t>
            </a:r>
            <a:r>
              <a:rPr lang="es-ES" sz="3600" i="1" smtClean="0"/>
              <a:t>Link: </a:t>
            </a:r>
            <a:r>
              <a:rPr lang="es-ES" sz="3600" i="1" smtClean="0">
                <a:hlinkClick r:id="rId3"/>
              </a:rPr>
              <a:t>www.upf.edu</a:t>
            </a:r>
            <a:endParaRPr lang="es-ES" sz="3600" i="1" smtClean="0"/>
          </a:p>
          <a:p>
            <a:pPr eaLnBrk="1" hangingPunct="1"/>
            <a:r>
              <a:rPr lang="es-ES" sz="3600" i="1" smtClean="0"/>
              <a:t>Contador de visitas, libro de visitas, premios,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dissolve">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dissolve">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dissolve">
                                      <p:cBhvr>
                                        <p:cTn id="17" dur="500"/>
                                        <p:tgtEl>
                                          <p:spTgt spid="76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5">
                                            <p:txEl>
                                              <p:pRg st="3" end="3"/>
                                            </p:txEl>
                                          </p:spTgt>
                                        </p:tgtEl>
                                        <p:attrNameLst>
                                          <p:attrName>style.visibility</p:attrName>
                                        </p:attrNameLst>
                                      </p:cBhvr>
                                      <p:to>
                                        <p:strVal val="visible"/>
                                      </p:to>
                                    </p:set>
                                    <p:animEffect transition="in" filter="dissolve">
                                      <p:cBhvr>
                                        <p:cTn id="22" dur="500"/>
                                        <p:tgtEl>
                                          <p:spTgt spid="76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5">
                                            <p:txEl>
                                              <p:pRg st="4" end="4"/>
                                            </p:txEl>
                                          </p:spTgt>
                                        </p:tgtEl>
                                        <p:attrNameLst>
                                          <p:attrName>style.visibility</p:attrName>
                                        </p:attrNameLst>
                                      </p:cBhvr>
                                      <p:to>
                                        <p:strVal val="visible"/>
                                      </p:to>
                                    </p:set>
                                    <p:animEffect transition="in" filter="dissolve">
                                      <p:cBhvr>
                                        <p:cTn id="27" dur="500"/>
                                        <p:tgtEl>
                                          <p:spTgt spid="768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805">
                                            <p:txEl>
                                              <p:pRg st="5" end="5"/>
                                            </p:txEl>
                                          </p:spTgt>
                                        </p:tgtEl>
                                        <p:attrNameLst>
                                          <p:attrName>style.visibility</p:attrName>
                                        </p:attrNameLst>
                                      </p:cBhvr>
                                      <p:to>
                                        <p:strVal val="visible"/>
                                      </p:to>
                                    </p:set>
                                    <p:animEffect transition="in" filter="dissolve">
                                      <p:cBhvr>
                                        <p:cTn id="32" dur="500"/>
                                        <p:tgtEl>
                                          <p:spTgt spid="768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05">
                                            <p:txEl>
                                              <p:pRg st="6" end="6"/>
                                            </p:txEl>
                                          </p:spTgt>
                                        </p:tgtEl>
                                        <p:attrNameLst>
                                          <p:attrName>style.visibility</p:attrName>
                                        </p:attrNameLst>
                                      </p:cBhvr>
                                      <p:to>
                                        <p:strVal val="visible"/>
                                      </p:to>
                                    </p:set>
                                    <p:animEffect transition="in" filter="dissolve">
                                      <p:cBhvr>
                                        <p:cTn id="37" dur="500"/>
                                        <p:tgtEl>
                                          <p:spTgt spid="768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6805">
                                            <p:txEl>
                                              <p:pRg st="7" end="7"/>
                                            </p:txEl>
                                          </p:spTgt>
                                        </p:tgtEl>
                                        <p:attrNameLst>
                                          <p:attrName>style.visibility</p:attrName>
                                        </p:attrNameLst>
                                      </p:cBhvr>
                                      <p:to>
                                        <p:strVal val="visible"/>
                                      </p:to>
                                    </p:set>
                                    <p:animEffect transition="in" filter="dissolve">
                                      <p:cBhvr>
                                        <p:cTn id="42" dur="500"/>
                                        <p:tgtEl>
                                          <p:spTgt spid="768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ftr" sz="quarter" idx="11"/>
          </p:nvPr>
        </p:nvSpPr>
        <p:spPr>
          <a:noFill/>
        </p:spPr>
        <p:txBody>
          <a:bodyPr/>
          <a:lstStyle/>
          <a:p>
            <a:pPr algn="l"/>
            <a:r>
              <a:rPr lang="es-ES" smtClean="0"/>
              <a:t>S2 Lectura crítica</a:t>
            </a:r>
          </a:p>
        </p:txBody>
      </p:sp>
      <p:sp>
        <p:nvSpPr>
          <p:cNvPr id="57347" name="Rectangle 6"/>
          <p:cNvSpPr>
            <a:spLocks noGrp="1" noChangeArrowheads="1"/>
          </p:cNvSpPr>
          <p:nvPr>
            <p:ph type="sldNum" sz="quarter" idx="12"/>
          </p:nvPr>
        </p:nvSpPr>
        <p:spPr/>
        <p:txBody>
          <a:bodyPr/>
          <a:lstStyle/>
          <a:p>
            <a:pPr>
              <a:defRPr/>
            </a:pPr>
            <a:fld id="{DD6AF3E4-F106-4057-9880-FDCEC10A331B}" type="slidenum">
              <a:rPr lang="es-ES" smtClean="0"/>
              <a:pPr>
                <a:defRPr/>
              </a:pPr>
              <a:t>38</a:t>
            </a:fld>
            <a:endParaRPr lang="es-ES" smtClean="0"/>
          </a:p>
        </p:txBody>
      </p:sp>
      <p:sp>
        <p:nvSpPr>
          <p:cNvPr id="50180" name="Rectangle 2"/>
          <p:cNvSpPr>
            <a:spLocks noGrp="1" noChangeArrowheads="1"/>
          </p:cNvSpPr>
          <p:nvPr>
            <p:ph type="title"/>
          </p:nvPr>
        </p:nvSpPr>
        <p:spPr/>
        <p:txBody>
          <a:bodyPr/>
          <a:lstStyle/>
          <a:p>
            <a:r>
              <a:rPr lang="es-ES" sz="4000" smtClean="0"/>
              <a:t>Técnicas y orientaciones </a:t>
            </a:r>
            <a:r>
              <a:rPr lang="es-ES" sz="2400" smtClean="0"/>
              <a:t>9</a:t>
            </a:r>
          </a:p>
        </p:txBody>
      </p:sp>
      <p:sp>
        <p:nvSpPr>
          <p:cNvPr id="50181" name="Rectangle 3"/>
          <p:cNvSpPr>
            <a:spLocks noGrp="1" noChangeArrowheads="1"/>
          </p:cNvSpPr>
          <p:nvPr>
            <p:ph type="body" idx="1"/>
          </p:nvPr>
        </p:nvSpPr>
        <p:spPr/>
        <p:txBody>
          <a:bodyPr/>
          <a:lstStyle/>
          <a:p>
            <a:r>
              <a:rPr lang="es-ES" smtClean="0"/>
              <a:t>Utilizar textos auténticos de la comunidad meta.</a:t>
            </a:r>
          </a:p>
          <a:p>
            <a:r>
              <a:rPr lang="es-ES" smtClean="0"/>
              <a:t>Leer textos múltiples o paralelos: comparar, contrastar…</a:t>
            </a:r>
          </a:p>
          <a:p>
            <a:r>
              <a:rPr lang="es-ES" smtClean="0"/>
              <a:t>Identificar al autor, detectar el género y construir interpretación.</a:t>
            </a:r>
          </a:p>
          <a:p>
            <a:r>
              <a:rPr lang="es-ES" smtClean="0"/>
              <a:t>Poner énfasis en lo oculto: connotaciones, voces calladas, implícitos, etc.</a:t>
            </a:r>
          </a:p>
          <a:p>
            <a:r>
              <a:rPr lang="es-ES" smtClean="0"/>
              <a:t>Dialogar con los compañeros de clase. </a:t>
            </a:r>
          </a:p>
          <a:p>
            <a:r>
              <a:rPr lang="es-ES" smtClean="0"/>
              <a:t>Distinguir interpretaciones diversas. Sumar significado.</a:t>
            </a:r>
          </a:p>
          <a:p>
            <a:r>
              <a:rPr lang="es-ES" smtClean="0"/>
              <a:t>Fijarse en las citas de otros textos.</a:t>
            </a:r>
          </a:p>
          <a:p>
            <a:r>
              <a:rPr lang="es-ES" smtClean="0"/>
              <a:t>Analizar los protagonistas discursivos.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ftr" sz="quarter" idx="11"/>
          </p:nvPr>
        </p:nvSpPr>
        <p:spPr>
          <a:noFill/>
        </p:spPr>
        <p:txBody>
          <a:bodyPr/>
          <a:lstStyle/>
          <a:p>
            <a:pPr algn="l"/>
            <a:r>
              <a:rPr lang="es-ES" smtClean="0"/>
              <a:t>S2 Lectura crítica</a:t>
            </a:r>
          </a:p>
        </p:txBody>
      </p:sp>
      <p:sp>
        <p:nvSpPr>
          <p:cNvPr id="51203" name="1 Título"/>
          <p:cNvSpPr>
            <a:spLocks noGrp="1"/>
          </p:cNvSpPr>
          <p:nvPr>
            <p:ph type="title"/>
          </p:nvPr>
        </p:nvSpPr>
        <p:spPr/>
        <p:txBody>
          <a:bodyPr/>
          <a:lstStyle/>
          <a:p>
            <a:r>
              <a:rPr lang="es-ES" smtClean="0"/>
              <a:t>Un modelo: </a:t>
            </a:r>
            <a:r>
              <a:rPr lang="es-ES" sz="2800" smtClean="0"/>
              <a:t>formar lectores en línea </a:t>
            </a:r>
            <a:r>
              <a:rPr lang="es-ES" sz="2400" smtClean="0"/>
              <a:t>Martí (2006) 10</a:t>
            </a:r>
          </a:p>
        </p:txBody>
      </p:sp>
      <p:sp>
        <p:nvSpPr>
          <p:cNvPr id="51204" name="2 Marcador de contenido"/>
          <p:cNvSpPr>
            <a:spLocks noGrp="1"/>
          </p:cNvSpPr>
          <p:nvPr>
            <p:ph idx="1"/>
          </p:nvPr>
        </p:nvSpPr>
        <p:spPr/>
        <p:txBody>
          <a:bodyPr/>
          <a:lstStyle/>
          <a:p>
            <a:pPr marL="514350" indent="-514350">
              <a:buFont typeface="Arial Narrow" pitchFamily="34" charset="0"/>
              <a:buAutoNum type="arabicPeriod"/>
            </a:pPr>
            <a:r>
              <a:rPr lang="es-ES_tradnl" i="1" smtClean="0"/>
              <a:t>Formular objetivos</a:t>
            </a:r>
            <a:r>
              <a:rPr lang="es-ES_tradnl" smtClean="0"/>
              <a:t>. Establecer propósitos o formular hipótesis es mucho más complejo en Internet que en la lectura analógica. </a:t>
            </a:r>
            <a:endParaRPr lang="es-ES" smtClean="0"/>
          </a:p>
          <a:p>
            <a:pPr marL="514350" indent="-514350">
              <a:buFont typeface="Arial Narrow" pitchFamily="34" charset="0"/>
              <a:buAutoNum type="arabicPeriod"/>
            </a:pPr>
            <a:r>
              <a:rPr lang="es-ES_tradnl" i="1" smtClean="0"/>
              <a:t>Utilizar los motores de búsqueda</a:t>
            </a:r>
            <a:r>
              <a:rPr lang="es-ES_tradnl" smtClean="0"/>
              <a:t>. Conocer los motores de búsqueda. Distinguir los resultados patrocinados de los libres. El uso de los operadores booleanos.</a:t>
            </a:r>
            <a:endParaRPr lang="es-ES" smtClean="0"/>
          </a:p>
          <a:p>
            <a:pPr marL="514350" indent="-514350">
              <a:buFont typeface="Arial Narrow" pitchFamily="34" charset="0"/>
              <a:buAutoNum type="arabicPeriod"/>
            </a:pPr>
            <a:r>
              <a:rPr lang="es-ES_tradnl" i="1" smtClean="0"/>
              <a:t>Búsqueda por palabras clave</a:t>
            </a:r>
            <a:r>
              <a:rPr lang="es-ES_tradnl" smtClean="0"/>
              <a:t>. Elegir la palabra clave apropiada, prescindir de vocablos vacíos.</a:t>
            </a:r>
            <a:endParaRPr lang="es-ES" smtClean="0"/>
          </a:p>
          <a:p>
            <a:pPr marL="514350" indent="-514350">
              <a:buFont typeface="Arial Narrow" pitchFamily="34" charset="0"/>
              <a:buAutoNum type="arabicPeriod"/>
            </a:pPr>
            <a:r>
              <a:rPr lang="es-ES_tradnl" i="1" smtClean="0"/>
              <a:t>Navegar</a:t>
            </a:r>
            <a:r>
              <a:rPr lang="es-ES_tradnl" smtClean="0"/>
              <a:t>. Saber moverse por las pantallas.</a:t>
            </a:r>
            <a:endParaRPr lang="es-ES" smtClean="0"/>
          </a:p>
          <a:p>
            <a:pPr marL="514350" indent="-514350">
              <a:buFont typeface="Arial Narrow" pitchFamily="34" charset="0"/>
              <a:buAutoNum type="arabicPeriod"/>
            </a:pPr>
            <a:r>
              <a:rPr lang="es-ES_tradnl" i="1" smtClean="0"/>
              <a:t>Evaluar webs</a:t>
            </a:r>
            <a:r>
              <a:rPr lang="es-ES_tradnl" smtClean="0"/>
              <a:t>. Recursos para analizar y valorar documentos de la red. El documentalismo.</a:t>
            </a:r>
            <a:endParaRPr lang="es-ES" smtClean="0"/>
          </a:p>
        </p:txBody>
      </p:sp>
      <p:sp>
        <p:nvSpPr>
          <p:cNvPr id="5" name="4 Marcador de número de diapositiva"/>
          <p:cNvSpPr>
            <a:spLocks noGrp="1"/>
          </p:cNvSpPr>
          <p:nvPr>
            <p:ph type="sldNum" sz="quarter" idx="12"/>
          </p:nvPr>
        </p:nvSpPr>
        <p:spPr/>
        <p:txBody>
          <a:bodyPr/>
          <a:lstStyle/>
          <a:p>
            <a:pPr>
              <a:defRPr/>
            </a:pPr>
            <a:fld id="{46CB2231-08EB-4E04-AFEF-56791B0A3A25}" type="slidenum">
              <a:rPr lang="es-ES" smtClean="0"/>
              <a:pPr>
                <a:defRPr/>
              </a:pPr>
              <a:t>39</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p>
            <a:r>
              <a:rPr lang="es-ES" smtClean="0"/>
              <a:t>S2 Lectura crítica</a:t>
            </a:r>
          </a:p>
        </p:txBody>
      </p:sp>
      <p:sp>
        <p:nvSpPr>
          <p:cNvPr id="8" name="Rectangle 6"/>
          <p:cNvSpPr>
            <a:spLocks noGrp="1" noChangeArrowheads="1"/>
          </p:cNvSpPr>
          <p:nvPr>
            <p:ph type="sldNum" sz="quarter" idx="12"/>
          </p:nvPr>
        </p:nvSpPr>
        <p:spPr/>
        <p:txBody>
          <a:bodyPr/>
          <a:lstStyle/>
          <a:p>
            <a:pPr>
              <a:defRPr/>
            </a:pPr>
            <a:fld id="{F8A0A49F-B6A7-4470-8C66-04A265622DEE}" type="slidenum">
              <a:rPr lang="es-ES"/>
              <a:pPr>
                <a:defRPr/>
              </a:pPr>
              <a:t>4</a:t>
            </a:fld>
            <a:endParaRPr lang="es-ES"/>
          </a:p>
        </p:txBody>
      </p:sp>
      <p:sp>
        <p:nvSpPr>
          <p:cNvPr id="17412" name="1 Título"/>
          <p:cNvSpPr>
            <a:spLocks noGrp="1"/>
          </p:cNvSpPr>
          <p:nvPr>
            <p:ph type="ctrTitle"/>
          </p:nvPr>
        </p:nvSpPr>
        <p:spPr>
          <a:xfrm>
            <a:off x="214313" y="1357313"/>
            <a:ext cx="8715375" cy="2243137"/>
          </a:xfrm>
        </p:spPr>
        <p:txBody>
          <a:bodyPr/>
          <a:lstStyle/>
          <a:p>
            <a:r>
              <a:rPr lang="es-ES" sz="8000" smtClean="0"/>
              <a:t>La investigación lingüística</a:t>
            </a:r>
          </a:p>
        </p:txBody>
      </p:sp>
      <p:sp>
        <p:nvSpPr>
          <p:cNvPr id="17413" name="2 Subtítulo"/>
          <p:cNvSpPr>
            <a:spLocks noGrp="1"/>
          </p:cNvSpPr>
          <p:nvPr>
            <p:ph type="subTitle" idx="1"/>
          </p:nvPr>
        </p:nvSpPr>
        <p:spPr/>
        <p:txBody>
          <a:bodyPr/>
          <a:lstStyle/>
          <a:p>
            <a:r>
              <a:rPr lang="es-ES" sz="4800" smtClean="0"/>
              <a:t>Aportaciones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FC6E24C7-4ADB-41B9-B7BE-2C9B86597BEE}" type="slidenum">
              <a:rPr lang="es-ES" sz="2000" b="1">
                <a:solidFill>
                  <a:srgbClr val="A50021"/>
                </a:solidFill>
                <a:latin typeface="+mn-lt"/>
              </a:rPr>
              <a:pPr algn="r">
                <a:defRPr/>
              </a:pPr>
              <a:t>4</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ftr" sz="quarter" idx="11"/>
          </p:nvPr>
        </p:nvSpPr>
        <p:spPr>
          <a:noFill/>
        </p:spPr>
        <p:txBody>
          <a:bodyPr/>
          <a:lstStyle/>
          <a:p>
            <a:pPr algn="l"/>
            <a:r>
              <a:rPr lang="es-ES" smtClean="0"/>
              <a:t>S2 Lectura crítica</a:t>
            </a:r>
          </a:p>
        </p:txBody>
      </p:sp>
      <p:sp>
        <p:nvSpPr>
          <p:cNvPr id="59395" name="Rectangle 6"/>
          <p:cNvSpPr>
            <a:spLocks noGrp="1" noChangeArrowheads="1"/>
          </p:cNvSpPr>
          <p:nvPr>
            <p:ph type="sldNum" sz="quarter" idx="12"/>
          </p:nvPr>
        </p:nvSpPr>
        <p:spPr/>
        <p:txBody>
          <a:bodyPr/>
          <a:lstStyle/>
          <a:p>
            <a:pPr>
              <a:defRPr/>
            </a:pPr>
            <a:fld id="{CD6BF8D8-7DDE-4FEA-8BB5-E424984C131C}" type="slidenum">
              <a:rPr lang="es-ES" smtClean="0"/>
              <a:pPr>
                <a:defRPr/>
              </a:pPr>
              <a:t>40</a:t>
            </a:fld>
            <a:endParaRPr lang="es-ES" smtClean="0"/>
          </a:p>
        </p:txBody>
      </p:sp>
      <p:sp>
        <p:nvSpPr>
          <p:cNvPr id="52228" name="Rectangle 2"/>
          <p:cNvSpPr>
            <a:spLocks noGrp="1" noChangeArrowheads="1"/>
          </p:cNvSpPr>
          <p:nvPr>
            <p:ph type="title"/>
          </p:nvPr>
        </p:nvSpPr>
        <p:spPr>
          <a:xfrm>
            <a:off x="0" y="0"/>
            <a:ext cx="9144000" cy="765175"/>
          </a:xfrm>
        </p:spPr>
        <p:txBody>
          <a:bodyPr/>
          <a:lstStyle/>
          <a:p>
            <a:r>
              <a:rPr lang="es-ES" smtClean="0"/>
              <a:t>Ejemplos: connotaciones y usos </a:t>
            </a:r>
            <a:r>
              <a:rPr lang="es-ES" sz="2400" smtClean="0"/>
              <a:t>11</a:t>
            </a:r>
          </a:p>
        </p:txBody>
      </p:sp>
      <p:sp>
        <p:nvSpPr>
          <p:cNvPr id="52229" name="Rectangle 3"/>
          <p:cNvSpPr>
            <a:spLocks noGrp="1" noChangeArrowheads="1"/>
          </p:cNvSpPr>
          <p:nvPr>
            <p:ph type="body" idx="1"/>
          </p:nvPr>
        </p:nvSpPr>
        <p:spPr>
          <a:xfrm>
            <a:off x="0" y="836613"/>
            <a:ext cx="9144000" cy="5716587"/>
          </a:xfrm>
        </p:spPr>
        <p:txBody>
          <a:bodyPr/>
          <a:lstStyle/>
          <a:p>
            <a:pPr eaLnBrk="1" hangingPunct="1">
              <a:buClr>
                <a:schemeClr val="folHlink"/>
              </a:buClr>
              <a:buFontTx/>
              <a:buNone/>
            </a:pPr>
            <a:r>
              <a:rPr lang="es-ES" smtClean="0"/>
              <a:t>Identifica posicionamientos en estas expresiones:</a:t>
            </a:r>
          </a:p>
          <a:p>
            <a:pPr eaLnBrk="1" hangingPunct="1">
              <a:buClr>
                <a:schemeClr val="accent2"/>
              </a:buClr>
            </a:pPr>
            <a:r>
              <a:rPr lang="es-ES" i="1" smtClean="0"/>
              <a:t>Los españoles </a:t>
            </a:r>
            <a:r>
              <a:rPr lang="es-ES" i="1" smtClean="0">
                <a:solidFill>
                  <a:schemeClr val="tx1"/>
                </a:solidFill>
              </a:rPr>
              <a:t>//</a:t>
            </a:r>
            <a:r>
              <a:rPr lang="es-ES" i="1" smtClean="0"/>
              <a:t> </a:t>
            </a:r>
            <a:r>
              <a:rPr lang="es-ES" i="1" smtClean="0">
                <a:solidFill>
                  <a:schemeClr val="accent2"/>
                </a:solidFill>
              </a:rPr>
              <a:t>la ciudadanía española…</a:t>
            </a:r>
            <a:r>
              <a:rPr lang="es-ES" i="1" smtClean="0">
                <a:solidFill>
                  <a:schemeClr val="hlink"/>
                </a:solidFill>
              </a:rPr>
              <a:t> </a:t>
            </a:r>
          </a:p>
          <a:p>
            <a:pPr eaLnBrk="1" hangingPunct="1">
              <a:buClr>
                <a:schemeClr val="accent2"/>
              </a:buClr>
            </a:pPr>
            <a:r>
              <a:rPr lang="es-ES" i="1" smtClean="0"/>
              <a:t>Euskal Herria </a:t>
            </a:r>
            <a:r>
              <a:rPr lang="es-ES" i="1" smtClean="0">
                <a:solidFill>
                  <a:schemeClr val="tx1"/>
                </a:solidFill>
              </a:rPr>
              <a:t>//</a:t>
            </a:r>
            <a:r>
              <a:rPr lang="es-ES" i="1" smtClean="0"/>
              <a:t> Euskadi </a:t>
            </a:r>
            <a:r>
              <a:rPr lang="es-ES" i="1" smtClean="0">
                <a:solidFill>
                  <a:schemeClr val="tx1"/>
                </a:solidFill>
              </a:rPr>
              <a:t>//</a:t>
            </a:r>
            <a:r>
              <a:rPr lang="es-ES" i="1" smtClean="0"/>
              <a:t> </a:t>
            </a:r>
            <a:r>
              <a:rPr lang="es-ES" i="1" smtClean="0">
                <a:solidFill>
                  <a:schemeClr val="accent2"/>
                </a:solidFill>
              </a:rPr>
              <a:t>País Vasco </a:t>
            </a:r>
            <a:r>
              <a:rPr lang="es-ES" i="1" smtClean="0">
                <a:solidFill>
                  <a:schemeClr val="tx1"/>
                </a:solidFill>
              </a:rPr>
              <a:t>//</a:t>
            </a:r>
            <a:r>
              <a:rPr lang="es-ES" i="1" smtClean="0">
                <a:solidFill>
                  <a:schemeClr val="accent2"/>
                </a:solidFill>
              </a:rPr>
              <a:t> Vascongadas…</a:t>
            </a:r>
            <a:endParaRPr lang="es-ES" i="1" smtClean="0"/>
          </a:p>
          <a:p>
            <a:pPr eaLnBrk="1" hangingPunct="1">
              <a:buClr>
                <a:schemeClr val="accent2"/>
              </a:buClr>
            </a:pPr>
            <a:r>
              <a:rPr lang="es-ES" i="1" smtClean="0"/>
              <a:t>El descubrimiento de América </a:t>
            </a:r>
            <a:r>
              <a:rPr lang="es-ES" i="1" smtClean="0">
                <a:solidFill>
                  <a:schemeClr val="tx1"/>
                </a:solidFill>
              </a:rPr>
              <a:t>//</a:t>
            </a:r>
            <a:r>
              <a:rPr lang="es-ES" i="1" smtClean="0"/>
              <a:t> </a:t>
            </a:r>
            <a:r>
              <a:rPr lang="es-ES" i="1" smtClean="0">
                <a:solidFill>
                  <a:schemeClr val="accent2"/>
                </a:solidFill>
              </a:rPr>
              <a:t>la invasión europea</a:t>
            </a:r>
            <a:r>
              <a:rPr lang="es-ES" i="1" smtClean="0">
                <a:solidFill>
                  <a:srgbClr val="FF6600"/>
                </a:solidFill>
              </a:rPr>
              <a:t>…</a:t>
            </a:r>
          </a:p>
          <a:p>
            <a:pPr eaLnBrk="1" hangingPunct="1">
              <a:buClr>
                <a:schemeClr val="accent2"/>
              </a:buClr>
            </a:pPr>
            <a:r>
              <a:rPr lang="es-ES" i="1" smtClean="0"/>
              <a:t>Los derechos de los indígenas... </a:t>
            </a:r>
            <a:r>
              <a:rPr lang="es-ES" i="1" smtClean="0">
                <a:solidFill>
                  <a:schemeClr val="tx1"/>
                </a:solidFill>
              </a:rPr>
              <a:t>//</a:t>
            </a:r>
            <a:r>
              <a:rPr lang="es-ES" i="1" smtClean="0"/>
              <a:t> …</a:t>
            </a:r>
            <a:r>
              <a:rPr lang="es-ES" i="1" smtClean="0">
                <a:solidFill>
                  <a:schemeClr val="accent2"/>
                </a:solidFill>
              </a:rPr>
              <a:t>de los autóctonos...</a:t>
            </a:r>
          </a:p>
          <a:p>
            <a:pPr eaLnBrk="1" hangingPunct="1">
              <a:buClr>
                <a:schemeClr val="accent2"/>
              </a:buClr>
            </a:pPr>
            <a:r>
              <a:rPr lang="es-ES" i="1" smtClean="0"/>
              <a:t>La utopía</a:t>
            </a:r>
            <a:r>
              <a:rPr lang="es-ES" i="1" smtClean="0">
                <a:solidFill>
                  <a:schemeClr val="tx1"/>
                </a:solidFill>
              </a:rPr>
              <a:t>//</a:t>
            </a:r>
            <a:r>
              <a:rPr lang="es-ES" i="1" smtClean="0"/>
              <a:t>necesidad de la democracia…</a:t>
            </a:r>
          </a:p>
          <a:p>
            <a:pPr eaLnBrk="1" hangingPunct="1">
              <a:buClr>
                <a:schemeClr val="accent2"/>
              </a:buClr>
            </a:pPr>
            <a:r>
              <a:rPr lang="es-ES" i="1" smtClean="0"/>
              <a:t>“Los americanos solo saben hablar inglés”.</a:t>
            </a:r>
          </a:p>
          <a:p>
            <a:pPr eaLnBrk="1" hangingPunct="1">
              <a:buClr>
                <a:schemeClr val="accent2"/>
              </a:buClr>
            </a:pPr>
            <a:r>
              <a:rPr lang="es-ES" i="1" smtClean="0"/>
              <a:t>María: ¿tienes novio?...</a:t>
            </a:r>
          </a:p>
          <a:p>
            <a:pPr eaLnBrk="1" hangingPunct="1">
              <a:buClr>
                <a:schemeClr val="accent2"/>
              </a:buClr>
            </a:pPr>
            <a:r>
              <a:rPr lang="es-ES" i="1" smtClean="0"/>
              <a:t>¿Cuándo se bautizó al niño?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ftr" sz="quarter" idx="11"/>
          </p:nvPr>
        </p:nvSpPr>
        <p:spPr>
          <a:noFill/>
        </p:spPr>
        <p:txBody>
          <a:bodyPr/>
          <a:lstStyle/>
          <a:p>
            <a:r>
              <a:rPr lang="es-ES" smtClean="0"/>
              <a:t>S2 Lectura crítica</a:t>
            </a:r>
          </a:p>
        </p:txBody>
      </p:sp>
      <p:sp>
        <p:nvSpPr>
          <p:cNvPr id="62467" name="Rectangle 6"/>
          <p:cNvSpPr>
            <a:spLocks noGrp="1" noChangeArrowheads="1"/>
          </p:cNvSpPr>
          <p:nvPr>
            <p:ph type="sldNum" sz="quarter" idx="12"/>
          </p:nvPr>
        </p:nvSpPr>
        <p:spPr/>
        <p:txBody>
          <a:bodyPr/>
          <a:lstStyle/>
          <a:p>
            <a:pPr>
              <a:defRPr/>
            </a:pPr>
            <a:fld id="{FEE609BF-9407-4091-8802-7FC78E6A8B81}" type="slidenum">
              <a:rPr lang="es-ES" smtClean="0"/>
              <a:pPr>
                <a:defRPr/>
              </a:pPr>
              <a:t>41</a:t>
            </a:fld>
            <a:endParaRPr lang="es-ES" smtClean="0"/>
          </a:p>
        </p:txBody>
      </p:sp>
      <p:sp>
        <p:nvSpPr>
          <p:cNvPr id="53252" name="3 Marcador de pie de página"/>
          <p:cNvSpPr txBox="1">
            <a:spLocks noGrp="1"/>
          </p:cNvSpPr>
          <p:nvPr/>
        </p:nvSpPr>
        <p:spPr bwMode="auto">
          <a:xfrm>
            <a:off x="395288" y="6553200"/>
            <a:ext cx="2881312" cy="304800"/>
          </a:xfrm>
          <a:prstGeom prst="rect">
            <a:avLst/>
          </a:prstGeom>
          <a:noFill/>
          <a:ln w="9525">
            <a:noFill/>
            <a:miter lim="800000"/>
            <a:headEnd/>
            <a:tailEnd/>
          </a:ln>
        </p:spPr>
        <p:txBody>
          <a:bodyPr/>
          <a:lstStyle/>
          <a:p>
            <a:pPr algn="ctr"/>
            <a:endParaRPr lang="ca-ES" sz="1600" b="1">
              <a:solidFill>
                <a:schemeClr val="bg1"/>
              </a:solidFill>
              <a:latin typeface="Arial Narrow" pitchFamily="34" charset="0"/>
            </a:endParaRPr>
          </a:p>
          <a:p>
            <a:pPr algn="ctr"/>
            <a:endParaRPr lang="ca-ES" sz="1600" b="1">
              <a:solidFill>
                <a:schemeClr val="bg1"/>
              </a:solidFill>
              <a:latin typeface="Arial Narrow" pitchFamily="34" charset="0"/>
            </a:endParaRPr>
          </a:p>
        </p:txBody>
      </p:sp>
      <p:sp>
        <p:nvSpPr>
          <p:cNvPr id="53253" name="Rectangle 2"/>
          <p:cNvSpPr>
            <a:spLocks noGrp="1" noChangeArrowheads="1"/>
          </p:cNvSpPr>
          <p:nvPr>
            <p:ph type="title" idx="4294967295"/>
          </p:nvPr>
        </p:nvSpPr>
        <p:spPr>
          <a:xfrm>
            <a:off x="0" y="0"/>
            <a:ext cx="9144000" cy="765175"/>
          </a:xfrm>
        </p:spPr>
        <p:txBody>
          <a:bodyPr/>
          <a:lstStyle/>
          <a:p>
            <a:r>
              <a:rPr lang="es-ES" smtClean="0">
                <a:solidFill>
                  <a:schemeClr val="accent2"/>
                </a:solidFill>
              </a:rPr>
              <a:t>Ejemplos: leer imágenes </a:t>
            </a:r>
            <a:r>
              <a:rPr lang="es-ES" sz="2400" smtClean="0">
                <a:solidFill>
                  <a:schemeClr val="accent2"/>
                </a:solidFill>
              </a:rPr>
              <a:t>12</a:t>
            </a:r>
          </a:p>
        </p:txBody>
      </p:sp>
      <p:pic>
        <p:nvPicPr>
          <p:cNvPr id="53254" name="Picture 3" descr="Escanear"/>
          <p:cNvPicPr>
            <a:picLocks noChangeAspect="1" noChangeArrowheads="1"/>
          </p:cNvPicPr>
          <p:nvPr/>
        </p:nvPicPr>
        <p:blipFill>
          <a:blip r:embed="rId3" cstate="print"/>
          <a:srcRect b="28589"/>
          <a:stretch>
            <a:fillRect/>
          </a:stretch>
        </p:blipFill>
        <p:spPr bwMode="auto">
          <a:xfrm>
            <a:off x="0" y="755650"/>
            <a:ext cx="9144000" cy="560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ftr" sz="quarter" idx="11"/>
          </p:nvPr>
        </p:nvSpPr>
        <p:spPr>
          <a:noFill/>
        </p:spPr>
        <p:txBody>
          <a:bodyPr/>
          <a:lstStyle/>
          <a:p>
            <a:r>
              <a:rPr lang="es-ES" smtClean="0"/>
              <a:t>S2 Lectura crítica</a:t>
            </a:r>
          </a:p>
        </p:txBody>
      </p:sp>
      <p:sp>
        <p:nvSpPr>
          <p:cNvPr id="61443" name="Rectangle 6"/>
          <p:cNvSpPr>
            <a:spLocks noGrp="1" noChangeArrowheads="1"/>
          </p:cNvSpPr>
          <p:nvPr>
            <p:ph type="sldNum" sz="quarter" idx="12"/>
          </p:nvPr>
        </p:nvSpPr>
        <p:spPr/>
        <p:txBody>
          <a:bodyPr/>
          <a:lstStyle/>
          <a:p>
            <a:pPr>
              <a:defRPr/>
            </a:pPr>
            <a:fld id="{FE6B3B76-DB15-4B4E-B335-B26D011BA07E}" type="slidenum">
              <a:rPr lang="es-ES" smtClean="0"/>
              <a:pPr>
                <a:defRPr/>
              </a:pPr>
              <a:t>42</a:t>
            </a:fld>
            <a:endParaRPr lang="es-ES" smtClean="0"/>
          </a:p>
        </p:txBody>
      </p:sp>
      <p:sp>
        <p:nvSpPr>
          <p:cNvPr id="54276" name="2 Marcador de pie de página"/>
          <p:cNvSpPr txBox="1">
            <a:spLocks noGrp="1"/>
          </p:cNvSpPr>
          <p:nvPr/>
        </p:nvSpPr>
        <p:spPr bwMode="auto">
          <a:xfrm>
            <a:off x="395288" y="6553200"/>
            <a:ext cx="2881312" cy="304800"/>
          </a:xfrm>
          <a:prstGeom prst="rect">
            <a:avLst/>
          </a:prstGeom>
          <a:noFill/>
          <a:ln w="9525">
            <a:noFill/>
            <a:miter lim="800000"/>
            <a:headEnd/>
            <a:tailEnd/>
          </a:ln>
        </p:spPr>
        <p:txBody>
          <a:bodyPr/>
          <a:lstStyle/>
          <a:p>
            <a:pPr algn="ctr"/>
            <a:endParaRPr lang="ca-ES" sz="1600" b="1">
              <a:solidFill>
                <a:schemeClr val="bg1"/>
              </a:solidFill>
              <a:latin typeface="Arial Narrow" pitchFamily="34" charset="0"/>
            </a:endParaRPr>
          </a:p>
          <a:p>
            <a:pPr algn="ctr"/>
            <a:endParaRPr lang="ca-ES" sz="1600" b="1">
              <a:solidFill>
                <a:schemeClr val="bg1"/>
              </a:solidFill>
              <a:latin typeface="Arial Narrow" pitchFamily="34" charset="0"/>
            </a:endParaRPr>
          </a:p>
        </p:txBody>
      </p:sp>
      <p:sp>
        <p:nvSpPr>
          <p:cNvPr id="54277" name="Rectangle 2"/>
          <p:cNvSpPr>
            <a:spLocks noGrp="1" noChangeArrowheads="1"/>
          </p:cNvSpPr>
          <p:nvPr>
            <p:ph type="title" idx="4294967295"/>
          </p:nvPr>
        </p:nvSpPr>
        <p:spPr>
          <a:xfrm>
            <a:off x="0" y="0"/>
            <a:ext cx="9144000" cy="785813"/>
          </a:xfrm>
        </p:spPr>
        <p:txBody>
          <a:bodyPr/>
          <a:lstStyle/>
          <a:p>
            <a:r>
              <a:rPr lang="es-ES" sz="4000" smtClean="0"/>
              <a:t>Leer imágenes: Navidad de 2007</a:t>
            </a:r>
            <a:r>
              <a:rPr lang="es-ES" sz="2400" smtClean="0"/>
              <a:t>13</a:t>
            </a:r>
          </a:p>
        </p:txBody>
      </p:sp>
      <p:pic>
        <p:nvPicPr>
          <p:cNvPr id="54278" name="Picture 7" descr="real2"/>
          <p:cNvPicPr>
            <a:picLocks noChangeAspect="1" noChangeArrowheads="1"/>
          </p:cNvPicPr>
          <p:nvPr/>
        </p:nvPicPr>
        <p:blipFill>
          <a:blip r:embed="rId3" cstate="print"/>
          <a:srcRect/>
          <a:stretch>
            <a:fillRect/>
          </a:stretch>
        </p:blipFill>
        <p:spPr bwMode="auto">
          <a:xfrm>
            <a:off x="214313" y="785813"/>
            <a:ext cx="8143875" cy="559117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r>
              <a:rPr lang="es-ES" b="1" smtClean="0">
                <a:solidFill>
                  <a:srgbClr val="8A002D"/>
                </a:solidFill>
              </a:rPr>
              <a:t>Ejemplo de aula </a:t>
            </a:r>
            <a:r>
              <a:rPr lang="es-ES" sz="2400" smtClean="0">
                <a:solidFill>
                  <a:srgbClr val="8A002D"/>
                </a:solidFill>
              </a:rPr>
              <a:t>14</a:t>
            </a:r>
          </a:p>
        </p:txBody>
      </p:sp>
      <p:sp>
        <p:nvSpPr>
          <p:cNvPr id="55299" name="2 Marcador de contenido"/>
          <p:cNvSpPr>
            <a:spLocks noGrp="1"/>
          </p:cNvSpPr>
          <p:nvPr>
            <p:ph idx="1"/>
          </p:nvPr>
        </p:nvSpPr>
        <p:spPr>
          <a:xfrm>
            <a:off x="0" y="642938"/>
            <a:ext cx="9144000" cy="1104900"/>
          </a:xfrm>
        </p:spPr>
        <p:txBody>
          <a:bodyPr/>
          <a:lstStyle/>
          <a:p>
            <a:r>
              <a:rPr lang="es-ES" smtClean="0"/>
              <a:t>Analizar cómo explican un partido de fútbol varios periódicos deportivos:</a:t>
            </a:r>
          </a:p>
        </p:txBody>
      </p:sp>
      <p:sp>
        <p:nvSpPr>
          <p:cNvPr id="55300" name="3 Marcador de pie de página"/>
          <p:cNvSpPr>
            <a:spLocks noGrp="1"/>
          </p:cNvSpPr>
          <p:nvPr>
            <p:ph type="ftr" sz="quarter" idx="11"/>
          </p:nvPr>
        </p:nvSpPr>
        <p:spPr>
          <a:noFill/>
        </p:spPr>
        <p:txBody>
          <a:bodyPr/>
          <a:lstStyle/>
          <a:p>
            <a:pPr algn="l"/>
            <a:r>
              <a:rPr lang="es-ES_tradnl" smtClean="0"/>
              <a:t>S2 Lectura crítica</a:t>
            </a:r>
          </a:p>
        </p:txBody>
      </p:sp>
      <p:sp>
        <p:nvSpPr>
          <p:cNvPr id="78853" name="4 Marcador de número de diapositiva"/>
          <p:cNvSpPr>
            <a:spLocks noGrp="1"/>
          </p:cNvSpPr>
          <p:nvPr>
            <p:ph type="sldNum" sz="quarter" idx="12"/>
          </p:nvPr>
        </p:nvSpPr>
        <p:spPr/>
        <p:txBody>
          <a:bodyPr/>
          <a:lstStyle/>
          <a:p>
            <a:pPr>
              <a:defRPr/>
            </a:pPr>
            <a:fld id="{DE761079-D823-4D75-95AC-7A01B25A65D9}" type="slidenum">
              <a:rPr lang="es-ES"/>
              <a:pPr>
                <a:defRPr/>
              </a:pPr>
              <a:t>43</a:t>
            </a:fld>
            <a:endParaRPr lang="es-ES"/>
          </a:p>
        </p:txBody>
      </p:sp>
      <p:pic>
        <p:nvPicPr>
          <p:cNvPr id="40966" name="Picture 6"/>
          <p:cNvPicPr>
            <a:picLocks noChangeAspect="1" noChangeArrowheads="1"/>
          </p:cNvPicPr>
          <p:nvPr/>
        </p:nvPicPr>
        <p:blipFill>
          <a:blip r:embed="rId3" cstate="print"/>
          <a:srcRect/>
          <a:stretch>
            <a:fillRect/>
          </a:stretch>
        </p:blipFill>
        <p:spPr bwMode="auto">
          <a:xfrm>
            <a:off x="500063" y="1928813"/>
            <a:ext cx="3255962" cy="2428875"/>
          </a:xfrm>
          <a:prstGeom prst="rect">
            <a:avLst/>
          </a:prstGeom>
          <a:noFill/>
          <a:ln w="9525">
            <a:noFill/>
            <a:miter lim="800000"/>
            <a:headEnd/>
            <a:tailEnd/>
          </a:ln>
        </p:spPr>
      </p:pic>
      <p:pic>
        <p:nvPicPr>
          <p:cNvPr id="40967" name="Picture 7"/>
          <p:cNvPicPr>
            <a:picLocks noChangeAspect="1" noChangeArrowheads="1"/>
          </p:cNvPicPr>
          <p:nvPr/>
        </p:nvPicPr>
        <p:blipFill>
          <a:blip r:embed="rId4" cstate="print"/>
          <a:srcRect/>
          <a:stretch>
            <a:fillRect/>
          </a:stretch>
        </p:blipFill>
        <p:spPr bwMode="auto">
          <a:xfrm>
            <a:off x="4286250" y="2643188"/>
            <a:ext cx="4419600" cy="952500"/>
          </a:xfrm>
          <a:prstGeom prst="rect">
            <a:avLst/>
          </a:prstGeom>
          <a:noFill/>
          <a:ln w="9525">
            <a:noFill/>
            <a:miter lim="800000"/>
            <a:headEnd/>
            <a:tailEnd/>
          </a:ln>
        </p:spPr>
      </p:pic>
      <p:pic>
        <p:nvPicPr>
          <p:cNvPr id="40968" name="Picture 8"/>
          <p:cNvPicPr>
            <a:picLocks noChangeAspect="1" noChangeArrowheads="1"/>
          </p:cNvPicPr>
          <p:nvPr/>
        </p:nvPicPr>
        <p:blipFill>
          <a:blip r:embed="rId5" cstate="print"/>
          <a:srcRect l="40630" t="35352" r="40701" b="55859"/>
          <a:stretch>
            <a:fillRect/>
          </a:stretch>
        </p:blipFill>
        <p:spPr bwMode="auto">
          <a:xfrm>
            <a:off x="4286250" y="1416050"/>
            <a:ext cx="4365625" cy="1155700"/>
          </a:xfrm>
          <a:prstGeom prst="rect">
            <a:avLst/>
          </a:prstGeom>
          <a:noFill/>
          <a:ln w="9525">
            <a:noFill/>
            <a:miter lim="800000"/>
            <a:headEnd/>
            <a:tailEnd/>
          </a:ln>
        </p:spPr>
      </p:pic>
      <p:pic>
        <p:nvPicPr>
          <p:cNvPr id="40969" name="Picture 9"/>
          <p:cNvPicPr>
            <a:picLocks noChangeAspect="1" noChangeArrowheads="1"/>
          </p:cNvPicPr>
          <p:nvPr/>
        </p:nvPicPr>
        <p:blipFill>
          <a:blip r:embed="rId6" cstate="print"/>
          <a:srcRect/>
          <a:stretch>
            <a:fillRect/>
          </a:stretch>
        </p:blipFill>
        <p:spPr bwMode="auto">
          <a:xfrm>
            <a:off x="4251325" y="3714750"/>
            <a:ext cx="4416425" cy="1000125"/>
          </a:xfrm>
          <a:prstGeom prst="rect">
            <a:avLst/>
          </a:prstGeom>
          <a:noFill/>
          <a:ln w="9525">
            <a:noFill/>
            <a:miter lim="800000"/>
            <a:headEnd/>
            <a:tailEnd/>
          </a:ln>
        </p:spPr>
      </p:pic>
      <p:pic>
        <p:nvPicPr>
          <p:cNvPr id="40970" name="Picture 10"/>
          <p:cNvPicPr>
            <a:picLocks noChangeAspect="1" noChangeArrowheads="1"/>
          </p:cNvPicPr>
          <p:nvPr/>
        </p:nvPicPr>
        <p:blipFill>
          <a:blip r:embed="rId7" cstate="print"/>
          <a:srcRect l="12628" t="36133" r="63763" b="57031"/>
          <a:stretch>
            <a:fillRect/>
          </a:stretch>
        </p:blipFill>
        <p:spPr bwMode="auto">
          <a:xfrm>
            <a:off x="4214813" y="4857750"/>
            <a:ext cx="4827587" cy="785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ssolve">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dissolve">
                                      <p:cBhvr>
                                        <p:cTn id="12" dur="500"/>
                                        <p:tgtEl>
                                          <p:spTgt spid="409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dissolve">
                                      <p:cBhvr>
                                        <p:cTn id="17" dur="500"/>
                                        <p:tgtEl>
                                          <p:spTgt spid="409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dissolve">
                                      <p:cBhvr>
                                        <p:cTn id="22" dur="500"/>
                                        <p:tgtEl>
                                          <p:spTgt spid="409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animEffect transition="in" filter="dissolve">
                                      <p:cBhvr>
                                        <p:cTn id="27"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lstStyle/>
          <a:p>
            <a:r>
              <a:rPr lang="es-ES" smtClean="0"/>
              <a:t>Crónica </a:t>
            </a:r>
            <a:r>
              <a:rPr lang="es-ES" i="1" smtClean="0"/>
              <a:t>As</a:t>
            </a:r>
            <a:r>
              <a:rPr lang="es-ES" smtClean="0"/>
              <a:t> y </a:t>
            </a:r>
            <a:r>
              <a:rPr lang="es-ES" i="1" smtClean="0"/>
              <a:t>Sport </a:t>
            </a:r>
            <a:r>
              <a:rPr lang="es-ES" sz="2800" smtClean="0"/>
              <a:t>(9-12-2009) 15</a:t>
            </a:r>
          </a:p>
        </p:txBody>
      </p:sp>
      <p:sp>
        <p:nvSpPr>
          <p:cNvPr id="56323" name="2 Marcador de contenido"/>
          <p:cNvSpPr>
            <a:spLocks noGrp="1"/>
          </p:cNvSpPr>
          <p:nvPr>
            <p:ph sz="half" idx="1"/>
          </p:nvPr>
        </p:nvSpPr>
        <p:spPr>
          <a:xfrm>
            <a:off x="-357188" y="609600"/>
            <a:ext cx="4929188" cy="5943600"/>
          </a:xfrm>
        </p:spPr>
        <p:txBody>
          <a:bodyPr/>
          <a:lstStyle/>
          <a:p>
            <a:pPr>
              <a:buFontTx/>
              <a:buNone/>
            </a:pPr>
            <a:r>
              <a:rPr lang="es-ES" sz="1100" b="1" smtClean="0"/>
              <a:t>	OLYMPIQUE, 1 - REAL MADRID, 3</a:t>
            </a:r>
            <a:endParaRPr lang="es-ES" b="1" smtClean="0"/>
          </a:p>
          <a:p>
            <a:pPr>
              <a:buFontTx/>
              <a:buNone/>
            </a:pPr>
            <a:r>
              <a:rPr lang="es-ES" sz="2400" b="1" smtClean="0"/>
              <a:t>	Cristiano Ronaldo guía al Madrid a octavos</a:t>
            </a:r>
          </a:p>
          <a:p>
            <a:pPr>
              <a:buFontTx/>
              <a:buNone/>
            </a:pPr>
            <a:r>
              <a:rPr lang="es-ES" sz="2000" b="1" smtClean="0"/>
              <a:t>	El Real Madrid se clasificó como líder de grupo para los octavos de final de la Champions tras vencer 1-3 al Olympique en Marsella. Cristiano Ronaldo, con dos goles, fue la estrella de la noche.</a:t>
            </a:r>
          </a:p>
          <a:p>
            <a:pPr>
              <a:buFontTx/>
              <a:buNone/>
            </a:pPr>
            <a:r>
              <a:rPr lang="es-ES" sz="2000" smtClean="0"/>
              <a:t>	El equipo blanco lo tenía fácil para seguir adelante en la competición y no falló. Tan sólo una improbable carambola podía dejarle fuera -perder por tres o más goles, y que el Milan no venciera en Zúrich-, así que se aplicó para no sufrir otro 'alcorconazo'. Tampoco tuvo que emplearse demasiado a fondo. Esta vez no hubo sorpresa por dos razones: el Marsella no dio la talla... y Cristiano Ronaldo fue una pesadilla.</a:t>
            </a:r>
          </a:p>
        </p:txBody>
      </p:sp>
      <p:sp>
        <p:nvSpPr>
          <p:cNvPr id="56324" name="3 Marcador de contenido"/>
          <p:cNvSpPr>
            <a:spLocks noGrp="1"/>
          </p:cNvSpPr>
          <p:nvPr>
            <p:ph sz="half" idx="2"/>
          </p:nvPr>
        </p:nvSpPr>
        <p:spPr>
          <a:xfrm>
            <a:off x="4143375" y="609600"/>
            <a:ext cx="5000625" cy="5943600"/>
          </a:xfrm>
        </p:spPr>
        <p:txBody>
          <a:bodyPr/>
          <a:lstStyle/>
          <a:p>
            <a:pPr>
              <a:buFontTx/>
              <a:buNone/>
            </a:pPr>
            <a:r>
              <a:rPr lang="es-ES" sz="1800" b="1" smtClean="0"/>
              <a:t>	Liga de campeones | Marsella 1 - Real Madrid 3</a:t>
            </a:r>
          </a:p>
          <a:p>
            <a:pPr>
              <a:buFontTx/>
              <a:buNone/>
            </a:pPr>
            <a:r>
              <a:rPr lang="es-ES" sz="2400" b="1" smtClean="0"/>
              <a:t>	</a:t>
            </a:r>
            <a:r>
              <a:rPr lang="es-ES" sz="2600" b="1" smtClean="0"/>
              <a:t>El Madrid gana con los marines</a:t>
            </a:r>
          </a:p>
          <a:p>
            <a:pPr>
              <a:buFontTx/>
              <a:buNone/>
            </a:pPr>
            <a:r>
              <a:rPr lang="es-ES" b="1" smtClean="0"/>
              <a:t>	</a:t>
            </a:r>
            <a:r>
              <a:rPr lang="es-ES" sz="2400" b="1" smtClean="0"/>
              <a:t>Cristiano tomó el Vélodrome con un gol de genio y otro de listo. El Olympique se obsesionó con pegar y pegar. Casillas hizo un penalti y Lucho lo falló.</a:t>
            </a:r>
          </a:p>
          <a:p>
            <a:r>
              <a:rPr lang="es-ES" sz="2000" smtClean="0"/>
              <a:t>Fue un partido marine, de los que merecen una medalla que se prenderá en el trozo de uniforme que no esconda una fractura. Empezaron ellos, pero acabó Casillas. El yerno ideal liquidó a un maciste en la flor de la vida como quien arroja la bomba atómica, para evitar futuras bajas. Casillas ya no es un capitán, es un estadista. El Olympique, por cierto, falló el penalti que le hubiera consolado mientras el temible Niang se retiraba entre sollozos, la cabeza alicatada y el brazo colgando.</a:t>
            </a:r>
          </a:p>
        </p:txBody>
      </p:sp>
      <p:sp>
        <p:nvSpPr>
          <p:cNvPr id="56325" name="4 Marcador de pie de página"/>
          <p:cNvSpPr>
            <a:spLocks noGrp="1"/>
          </p:cNvSpPr>
          <p:nvPr>
            <p:ph type="ftr" sz="quarter" idx="11"/>
          </p:nvPr>
        </p:nvSpPr>
        <p:spPr>
          <a:noFill/>
        </p:spPr>
        <p:txBody>
          <a:bodyPr/>
          <a:lstStyle/>
          <a:p>
            <a:pPr algn="l"/>
            <a:r>
              <a:rPr lang="es-ES" smtClean="0"/>
              <a:t>S2 Lectura crítica</a:t>
            </a:r>
          </a:p>
        </p:txBody>
      </p:sp>
      <p:sp>
        <p:nvSpPr>
          <p:cNvPr id="6" name="5 Marcador de número de diapositiva"/>
          <p:cNvSpPr>
            <a:spLocks noGrp="1"/>
          </p:cNvSpPr>
          <p:nvPr>
            <p:ph type="sldNum" sz="quarter" idx="12"/>
          </p:nvPr>
        </p:nvSpPr>
        <p:spPr/>
        <p:txBody>
          <a:bodyPr/>
          <a:lstStyle/>
          <a:p>
            <a:pPr>
              <a:defRPr/>
            </a:pPr>
            <a:fld id="{081DA131-3B79-4DC7-99C1-5ED200E94789}" type="slidenum">
              <a:rPr lang="es-ES" smtClean="0"/>
              <a:pPr>
                <a:defRPr/>
              </a:pPr>
              <a:t>44</a:t>
            </a:fld>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ftr" sz="quarter" idx="11"/>
          </p:nvPr>
        </p:nvSpPr>
        <p:spPr>
          <a:noFill/>
        </p:spPr>
        <p:txBody>
          <a:bodyPr/>
          <a:lstStyle/>
          <a:p>
            <a:r>
              <a:rPr lang="es-ES" smtClean="0"/>
              <a:t>S2 Lectura crítica</a:t>
            </a:r>
          </a:p>
        </p:txBody>
      </p:sp>
      <p:sp>
        <p:nvSpPr>
          <p:cNvPr id="7" name="Rectangle 6"/>
          <p:cNvSpPr>
            <a:spLocks noGrp="1" noChangeArrowheads="1"/>
          </p:cNvSpPr>
          <p:nvPr>
            <p:ph type="sldNum" sz="quarter" idx="12"/>
          </p:nvPr>
        </p:nvSpPr>
        <p:spPr/>
        <p:txBody>
          <a:bodyPr/>
          <a:lstStyle/>
          <a:p>
            <a:pPr>
              <a:defRPr/>
            </a:pPr>
            <a:fld id="{E5E3773C-8B82-4F8E-9198-D303D2C15C8A}" type="slidenum">
              <a:rPr lang="es-ES"/>
              <a:pPr>
                <a:defRPr/>
              </a:pPr>
              <a:t>45</a:t>
            </a:fld>
            <a:endParaRPr lang="es-ES"/>
          </a:p>
        </p:txBody>
      </p:sp>
      <p:sp>
        <p:nvSpPr>
          <p:cNvPr id="57348" name="1 Título"/>
          <p:cNvSpPr>
            <a:spLocks noGrp="1"/>
          </p:cNvSpPr>
          <p:nvPr>
            <p:ph type="ctrTitle"/>
          </p:nvPr>
        </p:nvSpPr>
        <p:spPr>
          <a:xfrm>
            <a:off x="428625" y="571500"/>
            <a:ext cx="8029575" cy="3028950"/>
          </a:xfrm>
        </p:spPr>
        <p:txBody>
          <a:bodyPr/>
          <a:lstStyle/>
          <a:p>
            <a:r>
              <a:rPr lang="es-ES" sz="8000" smtClean="0"/>
              <a:t>La lectura extensiva y la evaluación</a:t>
            </a:r>
          </a:p>
        </p:txBody>
      </p:sp>
      <p:sp>
        <p:nvSpPr>
          <p:cNvPr id="57349" name="2 Subtítulo"/>
          <p:cNvSpPr>
            <a:spLocks noGrp="1"/>
          </p:cNvSpPr>
          <p:nvPr>
            <p:ph type="subTitle" idx="1"/>
          </p:nvPr>
        </p:nvSpPr>
        <p:spPr/>
        <p:txBody>
          <a:bodyPr/>
          <a:lstStyle/>
          <a:p>
            <a:r>
              <a:rPr lang="es-ES" sz="4800" smtClean="0"/>
              <a:t>Orientaciones</a:t>
            </a: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814B10E5-1D8F-4EBD-A72B-D57F4CA1C212}" type="slidenum">
              <a:rPr lang="es-ES" sz="2000" b="1">
                <a:solidFill>
                  <a:srgbClr val="A50021"/>
                </a:solidFill>
                <a:latin typeface="+mn-lt"/>
              </a:rPr>
              <a:pPr algn="r">
                <a:defRPr/>
              </a:pPr>
              <a:t>45</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p:txBody>
          <a:bodyPr/>
          <a:lstStyle/>
          <a:p>
            <a:r>
              <a:rPr lang="es-ES" dirty="0" smtClean="0"/>
              <a:t>La lectura crítica </a:t>
            </a:r>
            <a:r>
              <a:rPr lang="es-ES" dirty="0" smtClean="0"/>
              <a:t>extensiva </a:t>
            </a:r>
            <a:r>
              <a:rPr lang="es-ES" sz="2400" dirty="0" smtClean="0"/>
              <a:t>1</a:t>
            </a:r>
            <a:endParaRPr lang="es-ES" sz="2400" dirty="0" smtClean="0"/>
          </a:p>
        </p:txBody>
      </p:sp>
      <p:sp>
        <p:nvSpPr>
          <p:cNvPr id="58371" name="2 Marcador de contenido"/>
          <p:cNvSpPr>
            <a:spLocks noGrp="1"/>
          </p:cNvSpPr>
          <p:nvPr>
            <p:ph idx="1"/>
          </p:nvPr>
        </p:nvSpPr>
        <p:spPr/>
        <p:txBody>
          <a:bodyPr/>
          <a:lstStyle/>
          <a:p>
            <a:r>
              <a:rPr lang="es-ES" b="1" dirty="0" smtClean="0"/>
              <a:t>Lectura extensiva</a:t>
            </a:r>
            <a:r>
              <a:rPr lang="es-ES" dirty="0" smtClean="0"/>
              <a:t>: lectura </a:t>
            </a:r>
            <a:r>
              <a:rPr lang="es-ES" dirty="0" smtClean="0"/>
              <a:t>fuera del aula, obra completa (libros, obra extensa), más autonomía.</a:t>
            </a:r>
            <a:endParaRPr lang="es-ES" dirty="0" smtClean="0"/>
          </a:p>
          <a:p>
            <a:r>
              <a:rPr lang="es-ES" b="1" dirty="0" smtClean="0"/>
              <a:t>Objetivos L1</a:t>
            </a:r>
            <a:r>
              <a:rPr lang="es-ES" dirty="0" smtClean="0"/>
              <a:t>: fomentar hábito lector, </a:t>
            </a:r>
            <a:r>
              <a:rPr lang="es-ES" dirty="0" smtClean="0"/>
              <a:t>diversificar la lectura, poso </a:t>
            </a:r>
            <a:r>
              <a:rPr lang="es-ES" dirty="0" smtClean="0"/>
              <a:t>lector, generar </a:t>
            </a:r>
            <a:r>
              <a:rPr lang="es-ES" dirty="0" smtClean="0"/>
              <a:t>diversión y motivación</a:t>
            </a:r>
            <a:r>
              <a:rPr lang="es-ES" dirty="0" smtClean="0"/>
              <a:t>, desarrollar </a:t>
            </a:r>
            <a:r>
              <a:rPr lang="es-ES" dirty="0" smtClean="0"/>
              <a:t>identidad lectora.</a:t>
            </a:r>
            <a:endParaRPr lang="es-ES" dirty="0" smtClean="0"/>
          </a:p>
          <a:p>
            <a:r>
              <a:rPr lang="es-ES" b="1" dirty="0" smtClean="0"/>
              <a:t>Objetivos L2</a:t>
            </a:r>
            <a:r>
              <a:rPr lang="es-ES" dirty="0" smtClean="0"/>
              <a:t>: incrementar el contacto con ELE, usos auténticos, conocimientos </a:t>
            </a:r>
            <a:r>
              <a:rPr lang="es-ES" dirty="0" smtClean="0"/>
              <a:t>culturales, extender la instrucción fuera del aula.</a:t>
            </a:r>
            <a:endParaRPr lang="es-ES" dirty="0" smtClean="0"/>
          </a:p>
          <a:p>
            <a:r>
              <a:rPr lang="es-ES" b="1" dirty="0" smtClean="0"/>
              <a:t>Grado de autonomía</a:t>
            </a:r>
            <a:r>
              <a:rPr lang="es-ES" dirty="0" smtClean="0"/>
              <a:t>:  </a:t>
            </a:r>
            <a:r>
              <a:rPr lang="es-ES" dirty="0" smtClean="0"/>
              <a:t>obligado / voluntario, guiado / libre </a:t>
            </a:r>
            <a:endParaRPr lang="es-ES" dirty="0" smtClean="0"/>
          </a:p>
          <a:p>
            <a:r>
              <a:rPr lang="es-ES" b="1" dirty="0" smtClean="0"/>
              <a:t>Otros</a:t>
            </a:r>
            <a:r>
              <a:rPr lang="es-ES" dirty="0" smtClean="0"/>
              <a:t>: literatura / otros géneros; acceso al libro y biblioteca.</a:t>
            </a:r>
            <a:endParaRPr lang="es-ES" dirty="0" smtClean="0"/>
          </a:p>
        </p:txBody>
      </p:sp>
      <p:sp>
        <p:nvSpPr>
          <p:cNvPr id="58372" name="3 Marcador de pie de página"/>
          <p:cNvSpPr>
            <a:spLocks noGrp="1"/>
          </p:cNvSpPr>
          <p:nvPr>
            <p:ph type="ftr" sz="quarter" idx="11"/>
          </p:nvPr>
        </p:nvSpPr>
        <p:spPr>
          <a:noFill/>
        </p:spPr>
        <p:txBody>
          <a:bodyPr/>
          <a:lstStyle/>
          <a:p>
            <a:pPr algn="l"/>
            <a:r>
              <a:rPr lang="es-ES" dirty="0" smtClean="0"/>
              <a:t>S2 Lectura crítica</a:t>
            </a:r>
          </a:p>
        </p:txBody>
      </p:sp>
      <p:sp>
        <p:nvSpPr>
          <p:cNvPr id="5" name="4 Marcador de número de diapositiva"/>
          <p:cNvSpPr>
            <a:spLocks noGrp="1"/>
          </p:cNvSpPr>
          <p:nvPr>
            <p:ph type="sldNum" sz="quarter" idx="12"/>
          </p:nvPr>
        </p:nvSpPr>
        <p:spPr/>
        <p:txBody>
          <a:bodyPr/>
          <a:lstStyle/>
          <a:p>
            <a:pPr>
              <a:defRPr/>
            </a:pPr>
            <a:fld id="{4C2F8E6F-F7A5-4382-85E4-5CAB5832A90C}" type="slidenum">
              <a:rPr lang="es-ES" smtClean="0"/>
              <a:pPr>
                <a:defRPr/>
              </a:pPr>
              <a:t>46</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fomentar hábito lector </a:t>
            </a:r>
            <a:r>
              <a:rPr lang="es-ES" sz="2400" dirty="0" smtClean="0"/>
              <a:t>2</a:t>
            </a:r>
            <a:r>
              <a:rPr lang="es-ES" dirty="0" smtClean="0"/>
              <a:t> </a:t>
            </a:r>
            <a:r>
              <a:rPr lang="es-ES" sz="2400" dirty="0" smtClean="0"/>
              <a:t>(Mireia Manresa)</a:t>
            </a:r>
            <a:endParaRPr lang="es-ES" sz="2400" dirty="0"/>
          </a:p>
        </p:txBody>
      </p:sp>
      <p:sp>
        <p:nvSpPr>
          <p:cNvPr id="3" name="2 Marcador de pie de página"/>
          <p:cNvSpPr>
            <a:spLocks noGrp="1"/>
          </p:cNvSpPr>
          <p:nvPr>
            <p:ph type="ftr" sz="quarter" idx="11"/>
          </p:nvPr>
        </p:nvSpPr>
        <p:spPr/>
        <p:txBody>
          <a:bodyPr/>
          <a:lstStyle/>
          <a:p>
            <a:pPr algn="l">
              <a:defRPr/>
            </a:pPr>
            <a:r>
              <a:rPr lang="es-ES" dirty="0" smtClean="0"/>
              <a:t>S2 Lectura crítica</a:t>
            </a:r>
            <a:endParaRPr lang="es-ES" dirty="0"/>
          </a:p>
        </p:txBody>
      </p:sp>
      <p:sp>
        <p:nvSpPr>
          <p:cNvPr id="4" name="3 Marcador de número de diapositiva"/>
          <p:cNvSpPr>
            <a:spLocks noGrp="1"/>
          </p:cNvSpPr>
          <p:nvPr>
            <p:ph type="sldNum" sz="quarter" idx="12"/>
          </p:nvPr>
        </p:nvSpPr>
        <p:spPr/>
        <p:txBody>
          <a:bodyPr/>
          <a:lstStyle/>
          <a:p>
            <a:pPr>
              <a:defRPr/>
            </a:pPr>
            <a:fld id="{71184AA3-5B8C-43ED-B6FF-3CD7501D10A8}" type="slidenum">
              <a:rPr lang="es-ES" smtClean="0"/>
              <a:pPr>
                <a:defRPr/>
              </a:pPr>
              <a:t>47</a:t>
            </a:fld>
            <a:endParaRPr lang="es-ES"/>
          </a:p>
        </p:txBody>
      </p:sp>
      <p:sp>
        <p:nvSpPr>
          <p:cNvPr id="5" name="4 CuadroTexto"/>
          <p:cNvSpPr txBox="1"/>
          <p:nvPr/>
        </p:nvSpPr>
        <p:spPr>
          <a:xfrm>
            <a:off x="214282" y="714356"/>
            <a:ext cx="4786346" cy="1323439"/>
          </a:xfrm>
          <a:prstGeom prst="rect">
            <a:avLst/>
          </a:prstGeom>
          <a:solidFill>
            <a:schemeClr val="accent2">
              <a:lumMod val="20000"/>
              <a:lumOff val="80000"/>
            </a:schemeClr>
          </a:solidFill>
          <a:ln>
            <a:noFill/>
          </a:ln>
        </p:spPr>
        <p:txBody>
          <a:bodyPr wrap="square" rtlCol="0">
            <a:spAutoFit/>
          </a:bodyPr>
          <a:lstStyle/>
          <a:p>
            <a:r>
              <a:rPr lang="es-ES" sz="4000" b="1" dirty="0" smtClean="0">
                <a:solidFill>
                  <a:schemeClr val="accent6"/>
                </a:solidFill>
                <a:latin typeface="+mj-lt"/>
              </a:rPr>
              <a:t>Aula</a:t>
            </a:r>
            <a:r>
              <a:rPr lang="es-ES" sz="4000" dirty="0" smtClean="0">
                <a:solidFill>
                  <a:schemeClr val="accent6"/>
                </a:solidFill>
                <a:latin typeface="+mj-lt"/>
              </a:rPr>
              <a:t>: lecturas obligada, intensiva, </a:t>
            </a:r>
            <a:r>
              <a:rPr lang="es-ES" sz="4000" dirty="0" err="1" smtClean="0">
                <a:solidFill>
                  <a:schemeClr val="accent6"/>
                </a:solidFill>
                <a:latin typeface="+mj-lt"/>
              </a:rPr>
              <a:t>didactizada</a:t>
            </a:r>
            <a:r>
              <a:rPr lang="es-ES" sz="4000" dirty="0" smtClean="0">
                <a:solidFill>
                  <a:schemeClr val="accent6"/>
                </a:solidFill>
                <a:latin typeface="+mj-lt"/>
              </a:rPr>
              <a:t>.</a:t>
            </a:r>
            <a:endParaRPr lang="es-ES" sz="4000" dirty="0">
              <a:solidFill>
                <a:schemeClr val="accent6"/>
              </a:solidFill>
              <a:latin typeface="+mj-lt"/>
            </a:endParaRPr>
          </a:p>
        </p:txBody>
      </p:sp>
      <p:sp>
        <p:nvSpPr>
          <p:cNvPr id="6" name="5 CuadroTexto"/>
          <p:cNvSpPr txBox="1"/>
          <p:nvPr/>
        </p:nvSpPr>
        <p:spPr>
          <a:xfrm>
            <a:off x="3714744" y="5357826"/>
            <a:ext cx="4857784" cy="1323439"/>
          </a:xfrm>
          <a:prstGeom prst="rect">
            <a:avLst/>
          </a:prstGeom>
          <a:solidFill>
            <a:srgbClr val="FFC000"/>
          </a:solidFill>
          <a:ln>
            <a:noFill/>
          </a:ln>
        </p:spPr>
        <p:txBody>
          <a:bodyPr wrap="square" rtlCol="0">
            <a:spAutoFit/>
          </a:bodyPr>
          <a:lstStyle/>
          <a:p>
            <a:r>
              <a:rPr lang="es-ES" sz="4000" b="1" dirty="0" smtClean="0">
                <a:solidFill>
                  <a:schemeClr val="accent6"/>
                </a:solidFill>
                <a:latin typeface="+mj-lt"/>
              </a:rPr>
              <a:t>Casa</a:t>
            </a:r>
            <a:r>
              <a:rPr lang="es-ES" sz="4000" dirty="0" smtClean="0">
                <a:solidFill>
                  <a:schemeClr val="accent6"/>
                </a:solidFill>
                <a:latin typeface="+mj-lt"/>
              </a:rPr>
              <a:t>: lectura voluntaria y autónoma.</a:t>
            </a:r>
            <a:endParaRPr lang="es-ES" sz="4000" dirty="0">
              <a:solidFill>
                <a:schemeClr val="accent6"/>
              </a:solidFill>
              <a:latin typeface="+mj-lt"/>
            </a:endParaRPr>
          </a:p>
        </p:txBody>
      </p:sp>
      <p:sp>
        <p:nvSpPr>
          <p:cNvPr id="7" name="6 CuadroTexto"/>
          <p:cNvSpPr txBox="1"/>
          <p:nvPr/>
        </p:nvSpPr>
        <p:spPr>
          <a:xfrm>
            <a:off x="1000100" y="2357430"/>
            <a:ext cx="5072098" cy="2123658"/>
          </a:xfrm>
          <a:prstGeom prst="rect">
            <a:avLst/>
          </a:prstGeom>
          <a:solidFill>
            <a:srgbClr val="CCCC00"/>
          </a:solidFill>
        </p:spPr>
        <p:txBody>
          <a:bodyPr wrap="square" rtlCol="0">
            <a:spAutoFit/>
          </a:bodyPr>
          <a:lstStyle/>
          <a:p>
            <a:r>
              <a:rPr lang="es-ES" sz="4400" b="1" dirty="0" smtClean="0">
                <a:solidFill>
                  <a:schemeClr val="accent6"/>
                </a:solidFill>
                <a:latin typeface="+mj-lt"/>
              </a:rPr>
              <a:t>Puente</a:t>
            </a:r>
            <a:r>
              <a:rPr lang="es-ES" sz="4400" dirty="0" smtClean="0">
                <a:solidFill>
                  <a:schemeClr val="accent6"/>
                </a:solidFill>
                <a:latin typeface="+mj-lt"/>
              </a:rPr>
              <a:t>: </a:t>
            </a:r>
            <a:r>
              <a:rPr lang="es-ES" sz="4400" i="1" dirty="0" smtClean="0">
                <a:solidFill>
                  <a:schemeClr val="accent6"/>
                </a:solidFill>
                <a:latin typeface="+mj-lt"/>
              </a:rPr>
              <a:t>hora de lectura, biblioteca</a:t>
            </a:r>
            <a:r>
              <a:rPr lang="es-ES" sz="4400" dirty="0" smtClean="0">
                <a:solidFill>
                  <a:schemeClr val="accent6"/>
                </a:solidFill>
                <a:latin typeface="+mj-lt"/>
              </a:rPr>
              <a:t>, lectura graduada, etc. </a:t>
            </a:r>
            <a:endParaRPr lang="es-ES" sz="4400" dirty="0">
              <a:solidFill>
                <a:schemeClr val="accent6"/>
              </a:solidFill>
              <a:latin typeface="+mj-lt"/>
            </a:endParaRPr>
          </a:p>
        </p:txBody>
      </p:sp>
      <p:sp>
        <p:nvSpPr>
          <p:cNvPr id="9" name="8 Flecha en U"/>
          <p:cNvSpPr/>
          <p:nvPr/>
        </p:nvSpPr>
        <p:spPr>
          <a:xfrm rot="5400000">
            <a:off x="5393537" y="678637"/>
            <a:ext cx="2928958" cy="3571900"/>
          </a:xfrm>
          <a:prstGeom prst="uturnArrow">
            <a:avLst>
              <a:gd name="adj1" fmla="val 20878"/>
              <a:gd name="adj2" fmla="val 25000"/>
              <a:gd name="adj3" fmla="val 25000"/>
              <a:gd name="adj4" fmla="val 43750"/>
              <a:gd name="adj5" fmla="val 75000"/>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Flecha doblada"/>
          <p:cNvSpPr/>
          <p:nvPr/>
        </p:nvSpPr>
        <p:spPr>
          <a:xfrm rot="10800000" flipH="1">
            <a:off x="1142976" y="4500568"/>
            <a:ext cx="2571768" cy="2182525"/>
          </a:xfrm>
          <a:prstGeom prst="bentArrow">
            <a:avLst>
              <a:gd name="adj1" fmla="val 25000"/>
              <a:gd name="adj2" fmla="val 41368"/>
              <a:gd name="adj3" fmla="val 25000"/>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Algunas ideas </a:t>
            </a:r>
            <a:r>
              <a:rPr lang="es-ES" sz="2400" dirty="0" smtClean="0"/>
              <a:t>3</a:t>
            </a:r>
            <a:endParaRPr lang="es-ES" sz="2400" dirty="0"/>
          </a:p>
        </p:txBody>
      </p:sp>
      <p:sp>
        <p:nvSpPr>
          <p:cNvPr id="3" name="2 Marcador de contenido"/>
          <p:cNvSpPr>
            <a:spLocks noGrp="1"/>
          </p:cNvSpPr>
          <p:nvPr>
            <p:ph idx="1"/>
          </p:nvPr>
        </p:nvSpPr>
        <p:spPr/>
        <p:txBody>
          <a:bodyPr/>
          <a:lstStyle/>
          <a:p>
            <a:r>
              <a:rPr lang="es-ES" b="1" dirty="0" smtClean="0"/>
              <a:t>Obligación / voluntariedad</a:t>
            </a:r>
            <a:r>
              <a:rPr lang="es-ES" dirty="0" smtClean="0"/>
              <a:t>. Negociación de lecturas docente-aprendiz: listas de títulos, recomendaciones, traer los libros al aula, leer fragmentos en clase, acomodar la oferta a los intereses del alumnado.</a:t>
            </a:r>
          </a:p>
          <a:p>
            <a:r>
              <a:rPr lang="es-ES" b="1" dirty="0" smtClean="0"/>
              <a:t>Seguimiento</a:t>
            </a:r>
            <a:r>
              <a:rPr lang="es-ES" dirty="0" smtClean="0"/>
              <a:t>. Registros de lectura con políticas de discriminación positiva: sumar puntos finales. Permitir: abandonar un libro, leer dos libros diferentes, leer otros libros, etc. </a:t>
            </a:r>
          </a:p>
          <a:p>
            <a:r>
              <a:rPr lang="es-ES" b="1" dirty="0" err="1" smtClean="0"/>
              <a:t>Didactización</a:t>
            </a:r>
            <a:r>
              <a:rPr lang="es-ES" b="1" dirty="0" smtClean="0"/>
              <a:t> variable</a:t>
            </a:r>
            <a:r>
              <a:rPr lang="es-ES" dirty="0" smtClean="0"/>
              <a:t>. Ofrecer ayudas opcionales: guías, vocabularios de apoyo, tareas de intercambio con estudiantes, etc.</a:t>
            </a:r>
            <a:endParaRPr lang="es-ES" dirty="0"/>
          </a:p>
        </p:txBody>
      </p:sp>
      <p:sp>
        <p:nvSpPr>
          <p:cNvPr id="4" name="3 Marcador de pie de página"/>
          <p:cNvSpPr>
            <a:spLocks noGrp="1"/>
          </p:cNvSpPr>
          <p:nvPr>
            <p:ph type="ftr" sz="quarter" idx="11"/>
          </p:nvPr>
        </p:nvSpPr>
        <p:spPr/>
        <p:txBody>
          <a:bodyPr/>
          <a:lstStyle/>
          <a:p>
            <a:pPr>
              <a:defRPr/>
            </a:pPr>
            <a:r>
              <a:rPr lang="es-ES" smtClean="0"/>
              <a:t>S2 Lectura crítica</a:t>
            </a:r>
            <a:endParaRPr lang="es-ES"/>
          </a:p>
        </p:txBody>
      </p:sp>
      <p:sp>
        <p:nvSpPr>
          <p:cNvPr id="5" name="4 Marcador de número de diapositiva"/>
          <p:cNvSpPr>
            <a:spLocks noGrp="1"/>
          </p:cNvSpPr>
          <p:nvPr>
            <p:ph type="sldNum" sz="quarter" idx="12"/>
          </p:nvPr>
        </p:nvSpPr>
        <p:spPr/>
        <p:txBody>
          <a:bodyPr/>
          <a:lstStyle/>
          <a:p>
            <a:pPr>
              <a:defRPr/>
            </a:pPr>
            <a:fld id="{9E1EC0E5-7B62-4882-B5A9-8250BCAA607B}" type="slidenum">
              <a:rPr lang="es-ES" smtClean="0"/>
              <a:pPr>
                <a:defRPr/>
              </a:pPr>
              <a:t>48</a:t>
            </a:fld>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r>
              <a:rPr lang="es-ES" dirty="0" smtClean="0"/>
              <a:t>Lecturas </a:t>
            </a:r>
            <a:r>
              <a:rPr lang="es-ES" dirty="0" smtClean="0"/>
              <a:t>graduadas: ventajas </a:t>
            </a:r>
            <a:r>
              <a:rPr lang="es-ES" sz="2400" dirty="0" smtClean="0"/>
              <a:t>4</a:t>
            </a:r>
            <a:endParaRPr lang="es-ES" sz="2400" dirty="0" smtClean="0"/>
          </a:p>
        </p:txBody>
      </p:sp>
      <p:sp>
        <p:nvSpPr>
          <p:cNvPr id="59395" name="2 Marcador de contenido"/>
          <p:cNvSpPr>
            <a:spLocks noGrp="1"/>
          </p:cNvSpPr>
          <p:nvPr>
            <p:ph idx="1"/>
          </p:nvPr>
        </p:nvSpPr>
        <p:spPr/>
        <p:txBody>
          <a:bodyPr/>
          <a:lstStyle/>
          <a:p>
            <a:r>
              <a:rPr lang="es-ES" dirty="0" smtClean="0"/>
              <a:t>Aportan </a:t>
            </a:r>
            <a:r>
              <a:rPr lang="es-ES" i="1" dirty="0" smtClean="0"/>
              <a:t>input contextualizado </a:t>
            </a:r>
            <a:r>
              <a:rPr lang="es-ES" dirty="0" smtClean="0"/>
              <a:t>de formas lingüísticas.</a:t>
            </a:r>
          </a:p>
          <a:p>
            <a:r>
              <a:rPr lang="es-ES" dirty="0" smtClean="0"/>
              <a:t>Generan gratificación y estímulo: leer una obra reconocida completa.</a:t>
            </a:r>
          </a:p>
          <a:p>
            <a:r>
              <a:rPr lang="es-ES" dirty="0" smtClean="0"/>
              <a:t>Fomentan la autonomía.</a:t>
            </a:r>
          </a:p>
          <a:p>
            <a:r>
              <a:rPr lang="es-ES" dirty="0" smtClean="0"/>
              <a:t>Diversidad de obras: originales, adaptaciones, con lenguaje marcado o no, etc.</a:t>
            </a:r>
          </a:p>
          <a:p>
            <a:r>
              <a:rPr lang="es-ES" dirty="0" smtClean="0"/>
              <a:t>Permiten graduar el nivel, tipo de lengua, tema, etc.</a:t>
            </a:r>
          </a:p>
          <a:p>
            <a:r>
              <a:rPr lang="es-ES" dirty="0" smtClean="0"/>
              <a:t>Incrementa los conocimientos culturales. </a:t>
            </a:r>
          </a:p>
          <a:p>
            <a:r>
              <a:rPr lang="es-ES" dirty="0" smtClean="0"/>
              <a:t>Se pueden orientar desde la clase.</a:t>
            </a:r>
          </a:p>
          <a:p>
            <a:r>
              <a:rPr lang="es-ES" dirty="0" smtClean="0"/>
              <a:t>Ver fichas de lecturas graduadas. Ejemplo.</a:t>
            </a:r>
            <a:endParaRPr lang="es-ES" dirty="0" smtClean="0"/>
          </a:p>
        </p:txBody>
      </p:sp>
      <p:sp>
        <p:nvSpPr>
          <p:cNvPr id="59396"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653AC903-0456-4784-8FC1-021E191F1C98}" type="slidenum">
              <a:rPr lang="es-ES" smtClean="0"/>
              <a:pPr>
                <a:defRPr/>
              </a:pPr>
              <a:t>49</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0EE567D1-2F8F-49A9-AB29-9E05B2FC98E6}" type="slidenum">
              <a:rPr lang="es-ES"/>
              <a:pPr>
                <a:defRPr/>
              </a:pPr>
              <a:t>5</a:t>
            </a:fld>
            <a:endParaRPr lang="es-ES"/>
          </a:p>
        </p:txBody>
      </p:sp>
      <p:sp>
        <p:nvSpPr>
          <p:cNvPr id="18435" name="Rectangle 5"/>
          <p:cNvSpPr>
            <a:spLocks noGrp="1" noChangeArrowheads="1"/>
          </p:cNvSpPr>
          <p:nvPr>
            <p:ph type="title"/>
          </p:nvPr>
        </p:nvSpPr>
        <p:spPr/>
        <p:txBody>
          <a:bodyPr/>
          <a:lstStyle/>
          <a:p>
            <a:pPr eaLnBrk="1" hangingPunct="1"/>
            <a:r>
              <a:rPr lang="es-ES" smtClean="0">
                <a:solidFill>
                  <a:schemeClr val="accent2"/>
                </a:solidFill>
              </a:rPr>
              <a:t>La codificación </a:t>
            </a:r>
            <a:r>
              <a:rPr lang="es-ES" sz="2400" smtClean="0">
                <a:solidFill>
                  <a:schemeClr val="accent2"/>
                </a:solidFill>
              </a:rPr>
              <a:t>1</a:t>
            </a:r>
          </a:p>
        </p:txBody>
      </p:sp>
      <p:sp>
        <p:nvSpPr>
          <p:cNvPr id="23559" name="Rectangle 7"/>
          <p:cNvSpPr>
            <a:spLocks noGrp="1" noChangeArrowheads="1"/>
          </p:cNvSpPr>
          <p:nvPr>
            <p:ph type="body" idx="4294967295"/>
          </p:nvPr>
        </p:nvSpPr>
        <p:spPr>
          <a:xfrm>
            <a:off x="0" y="765175"/>
            <a:ext cx="9324975" cy="5788025"/>
          </a:xfrm>
        </p:spPr>
        <p:txBody>
          <a:bodyPr/>
          <a:lstStyle/>
          <a:p>
            <a:pPr>
              <a:buFontTx/>
              <a:buNone/>
            </a:pPr>
            <a:r>
              <a:rPr lang="pt-BR" sz="4000" smtClean="0"/>
              <a:t>Lee en voz alta este texto a tu vecino </a:t>
            </a:r>
            <a:r>
              <a:rPr lang="pt-BR" sz="2400" smtClean="0"/>
              <a:t>(2 minutos)</a:t>
            </a:r>
          </a:p>
          <a:p>
            <a:pPr algn="ctr">
              <a:buFontTx/>
              <a:buNone/>
            </a:pPr>
            <a:r>
              <a:rPr lang="pt-BR" sz="3500" b="1" smtClean="0">
                <a:solidFill>
                  <a:schemeClr val="hlink"/>
                </a:solidFill>
              </a:rPr>
              <a:t>L4 L3C7UR4 3N L4 35CU3L4 D3L 1MP3R10 R0M4N0</a:t>
            </a:r>
            <a:endParaRPr lang="pt-BR" sz="3500" smtClean="0">
              <a:solidFill>
                <a:schemeClr val="hlink"/>
              </a:solidFill>
            </a:endParaRPr>
          </a:p>
          <a:p>
            <a:pPr>
              <a:buFontTx/>
              <a:buNone/>
            </a:pPr>
            <a:r>
              <a:rPr lang="pt-BR" sz="4000" smtClean="0">
                <a:solidFill>
                  <a:schemeClr val="hlink"/>
                </a:solidFill>
              </a:rPr>
              <a:t>	</a:t>
            </a:r>
            <a:r>
              <a:rPr lang="pt-BR" sz="3600" smtClean="0">
                <a:solidFill>
                  <a:schemeClr val="hlink"/>
                </a:solidFill>
              </a:rPr>
              <a:t>L4 M4N3R4 M45 H4817U4L D3 L33R 3R4 3N V02 4L74, FU3R4 CU4L FU3R4 3L N1V3L 0 3L 08J371V0. L4 L3C7UR4 P0D14 53R D1R3C74 0 74M813N R34L124D4 P0R UN L3C70R 9U3 53 1N73RP0N14 3N7R3 3L L18R0 Y 9U13N L0 35CUCH484, 813N 1ND1V1DU0 0 813N 4UD170R10.</a:t>
            </a:r>
            <a:r>
              <a:rPr lang="pt-BR" sz="4000" smtClean="0"/>
              <a:t> </a:t>
            </a:r>
            <a:r>
              <a:rPr lang="pt-BR" sz="2400" smtClean="0"/>
              <a:t>[…] </a:t>
            </a:r>
            <a:r>
              <a:rPr lang="es-ES" sz="2400" smtClean="0"/>
              <a:t>Guglielmo Cavallo</a:t>
            </a:r>
          </a:p>
        </p:txBody>
      </p:sp>
      <p:sp>
        <p:nvSpPr>
          <p:cNvPr id="18437" name="6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Effect transition="in" filter="dissolve">
                                      <p:cBhvr>
                                        <p:cTn id="7" dur="500"/>
                                        <p:tgtEl>
                                          <p:spTgt spid="235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9">
                                            <p:txEl>
                                              <p:pRg st="1" end="1"/>
                                            </p:txEl>
                                          </p:spTgt>
                                        </p:tgtEl>
                                        <p:attrNameLst>
                                          <p:attrName>style.visibility</p:attrName>
                                        </p:attrNameLst>
                                      </p:cBhvr>
                                      <p:to>
                                        <p:strVal val="visible"/>
                                      </p:to>
                                    </p:set>
                                    <p:animEffect transition="in" filter="dissolve">
                                      <p:cBhvr>
                                        <p:cTn id="12" dur="500"/>
                                        <p:tgtEl>
                                          <p:spTgt spid="235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9">
                                            <p:txEl>
                                              <p:pRg st="2" end="2"/>
                                            </p:txEl>
                                          </p:spTgt>
                                        </p:tgtEl>
                                        <p:attrNameLst>
                                          <p:attrName>style.visibility</p:attrName>
                                        </p:attrNameLst>
                                      </p:cBhvr>
                                      <p:to>
                                        <p:strVal val="visible"/>
                                      </p:to>
                                    </p:set>
                                    <p:animEffect transition="in" filter="dissolve">
                                      <p:cBhvr>
                                        <p:cTn id="17" dur="500"/>
                                        <p:tgtEl>
                                          <p:spTgt spid="235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a:lstStyle/>
          <a:p>
            <a:r>
              <a:rPr lang="es-ES" dirty="0" smtClean="0"/>
              <a:t>Evaluación de la </a:t>
            </a:r>
            <a:r>
              <a:rPr lang="es-ES" dirty="0" smtClean="0"/>
              <a:t>lectura </a:t>
            </a:r>
            <a:r>
              <a:rPr lang="es-ES" sz="2400" dirty="0" smtClean="0"/>
              <a:t>5</a:t>
            </a:r>
            <a:endParaRPr lang="es-ES" sz="2400" dirty="0" smtClean="0"/>
          </a:p>
        </p:txBody>
      </p:sp>
      <p:sp>
        <p:nvSpPr>
          <p:cNvPr id="60419" name="2 Marcador de contenido"/>
          <p:cNvSpPr>
            <a:spLocks noGrp="1"/>
          </p:cNvSpPr>
          <p:nvPr>
            <p:ph idx="1"/>
          </p:nvPr>
        </p:nvSpPr>
        <p:spPr/>
        <p:txBody>
          <a:bodyPr/>
          <a:lstStyle/>
          <a:p>
            <a:r>
              <a:rPr lang="es-ES" dirty="0" smtClean="0"/>
              <a:t>Evaluación </a:t>
            </a:r>
            <a:r>
              <a:rPr lang="es-ES" b="1" dirty="0" smtClean="0"/>
              <a:t>formativa</a:t>
            </a:r>
            <a:r>
              <a:rPr lang="es-ES" dirty="0" smtClean="0"/>
              <a:t> y </a:t>
            </a:r>
            <a:r>
              <a:rPr lang="es-ES" b="1" dirty="0" err="1" smtClean="0"/>
              <a:t>sumativa</a:t>
            </a:r>
            <a:r>
              <a:rPr lang="es-ES" dirty="0" smtClean="0"/>
              <a:t> (adscripción y certificación).</a:t>
            </a:r>
          </a:p>
          <a:p>
            <a:r>
              <a:rPr lang="es-ES" b="1" dirty="0" smtClean="0"/>
              <a:t>Dificultad</a:t>
            </a:r>
            <a:r>
              <a:rPr lang="es-ES" dirty="0" smtClean="0"/>
              <a:t> de la evaluación de la habilidad receptiva: conocimiento previo, respuesta del aprendiz, grado de dificultad de los textos, etc.</a:t>
            </a:r>
          </a:p>
          <a:p>
            <a:r>
              <a:rPr lang="es-ES" b="1" dirty="0" smtClean="0"/>
              <a:t>Instrumentos</a:t>
            </a:r>
            <a:r>
              <a:rPr lang="es-ES" dirty="0" smtClean="0"/>
              <a:t>: prueba de lectura, tarea </a:t>
            </a:r>
            <a:r>
              <a:rPr lang="es-ES" dirty="0" err="1" smtClean="0"/>
              <a:t>autoformativa</a:t>
            </a:r>
            <a:r>
              <a:rPr lang="es-ES" dirty="0" smtClean="0"/>
              <a:t> de clase, portfolio o cuaderno de lecturas, etc</a:t>
            </a:r>
            <a:r>
              <a:rPr lang="es-ES" dirty="0" smtClean="0"/>
              <a:t>.</a:t>
            </a:r>
          </a:p>
          <a:p>
            <a:r>
              <a:rPr lang="es-ES" b="1" dirty="0" smtClean="0"/>
              <a:t>Lectura intensiva</a:t>
            </a:r>
            <a:r>
              <a:rPr lang="es-ES" dirty="0" smtClean="0"/>
              <a:t>: prueba cerrada, de respuesta no verbal, con diversidad de textos breves, etc.</a:t>
            </a:r>
          </a:p>
          <a:p>
            <a:r>
              <a:rPr lang="es-ES" b="1" dirty="0" smtClean="0"/>
              <a:t>Lectura extensiva</a:t>
            </a:r>
            <a:r>
              <a:rPr lang="es-ES" dirty="0" smtClean="0"/>
              <a:t>: portafolio o registro de lecturas, énfasis en la persistencia longitudinal y la diversidad.</a:t>
            </a:r>
            <a:endParaRPr lang="es-ES" dirty="0" smtClean="0"/>
          </a:p>
          <a:p>
            <a:endParaRPr lang="es-ES" dirty="0" smtClean="0"/>
          </a:p>
        </p:txBody>
      </p:sp>
      <p:sp>
        <p:nvSpPr>
          <p:cNvPr id="60420" name="3 Marcador de pie de página"/>
          <p:cNvSpPr>
            <a:spLocks noGrp="1"/>
          </p:cNvSpPr>
          <p:nvPr>
            <p:ph type="ftr" sz="quarter" idx="11"/>
          </p:nvPr>
        </p:nvSpPr>
        <p:spPr>
          <a:noFill/>
        </p:spPr>
        <p:txBody>
          <a:bodyPr/>
          <a:lstStyle/>
          <a:p>
            <a:pPr algn="l"/>
            <a:r>
              <a:rPr lang="es-ES" dirty="0" smtClean="0"/>
              <a:t>S2 Lectura crítica</a:t>
            </a:r>
          </a:p>
        </p:txBody>
      </p:sp>
      <p:sp>
        <p:nvSpPr>
          <p:cNvPr id="5" name="4 Marcador de número de diapositiva"/>
          <p:cNvSpPr>
            <a:spLocks noGrp="1"/>
          </p:cNvSpPr>
          <p:nvPr>
            <p:ph type="sldNum" sz="quarter" idx="12"/>
          </p:nvPr>
        </p:nvSpPr>
        <p:spPr/>
        <p:txBody>
          <a:bodyPr/>
          <a:lstStyle/>
          <a:p>
            <a:pPr>
              <a:defRPr/>
            </a:pPr>
            <a:fld id="{7FE41578-32A3-4CAF-9EE8-5775F0890596}" type="slidenum">
              <a:rPr lang="es-ES" smtClean="0"/>
              <a:pPr>
                <a:defRPr/>
              </a:pPr>
              <a:t>50</a:t>
            </a:fld>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ftr" sz="quarter" idx="11"/>
          </p:nvPr>
        </p:nvSpPr>
        <p:spPr>
          <a:noFill/>
        </p:spPr>
        <p:txBody>
          <a:bodyPr/>
          <a:lstStyle/>
          <a:p>
            <a:r>
              <a:rPr lang="es-ES" smtClean="0"/>
              <a:t>S2 Lectura crítica</a:t>
            </a:r>
          </a:p>
        </p:txBody>
      </p:sp>
      <p:sp>
        <p:nvSpPr>
          <p:cNvPr id="5" name="Rectangle 6"/>
          <p:cNvSpPr>
            <a:spLocks noGrp="1" noChangeArrowheads="1"/>
          </p:cNvSpPr>
          <p:nvPr>
            <p:ph type="sldNum" sz="quarter" idx="12"/>
          </p:nvPr>
        </p:nvSpPr>
        <p:spPr/>
        <p:txBody>
          <a:bodyPr/>
          <a:lstStyle/>
          <a:p>
            <a:pPr>
              <a:defRPr/>
            </a:pPr>
            <a:fld id="{F4D21539-1B5B-43AC-8CE7-F1EF27602610}" type="slidenum">
              <a:rPr lang="es-ES"/>
              <a:pPr>
                <a:defRPr/>
              </a:pPr>
              <a:t>51</a:t>
            </a:fld>
            <a:endParaRPr lang="es-ES"/>
          </a:p>
        </p:txBody>
      </p:sp>
      <p:sp>
        <p:nvSpPr>
          <p:cNvPr id="61444" name="Rectangle 4"/>
          <p:cNvSpPr>
            <a:spLocks noGrp="1" noChangeArrowheads="1"/>
          </p:cNvSpPr>
          <p:nvPr>
            <p:ph type="ctrTitle"/>
          </p:nvPr>
        </p:nvSpPr>
        <p:spPr/>
        <p:txBody>
          <a:bodyPr/>
          <a:lstStyle/>
          <a:p>
            <a:r>
              <a:rPr lang="es-ES" sz="8000" smtClean="0">
                <a:solidFill>
                  <a:srgbClr val="000099"/>
                </a:solidFill>
              </a:rPr>
              <a:t>Epílogo</a:t>
            </a:r>
          </a:p>
        </p:txBody>
      </p:sp>
      <p:sp>
        <p:nvSpPr>
          <p:cNvPr id="61445" name="Rectangle 5"/>
          <p:cNvSpPr>
            <a:spLocks noGrp="1" noChangeArrowheads="1"/>
          </p:cNvSpPr>
          <p:nvPr>
            <p:ph type="subTitle" idx="1"/>
          </p:nvPr>
        </p:nvSpPr>
        <p:spPr/>
        <p:txBody>
          <a:bodyPr/>
          <a:lstStyle/>
          <a:p>
            <a:endParaRPr lang="es-ES" smtClean="0">
              <a:solidFill>
                <a:srgbClr val="00009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5"/>
          <p:cNvSpPr>
            <a:spLocks noGrp="1" noChangeArrowheads="1"/>
          </p:cNvSpPr>
          <p:nvPr>
            <p:ph type="ftr" sz="quarter" idx="11"/>
          </p:nvPr>
        </p:nvSpPr>
        <p:spPr>
          <a:noFill/>
        </p:spPr>
        <p:txBody>
          <a:bodyPr/>
          <a:lstStyle/>
          <a:p>
            <a:pPr algn="l"/>
            <a:r>
              <a:rPr lang="es-ES" smtClean="0"/>
              <a:t>S2 Lectura crítica</a:t>
            </a:r>
          </a:p>
        </p:txBody>
      </p:sp>
      <p:sp>
        <p:nvSpPr>
          <p:cNvPr id="9" name="Rectangle 6"/>
          <p:cNvSpPr>
            <a:spLocks noGrp="1" noChangeArrowheads="1"/>
          </p:cNvSpPr>
          <p:nvPr>
            <p:ph type="sldNum" sz="quarter" idx="12"/>
          </p:nvPr>
        </p:nvSpPr>
        <p:spPr/>
        <p:txBody>
          <a:bodyPr/>
          <a:lstStyle/>
          <a:p>
            <a:pPr>
              <a:defRPr/>
            </a:pPr>
            <a:fld id="{928A13E6-41D2-424F-B0F6-D714477F83F0}" type="slidenum">
              <a:rPr lang="es-ES"/>
              <a:pPr>
                <a:defRPr/>
              </a:pPr>
              <a:t>52</a:t>
            </a:fld>
            <a:endParaRPr lang="es-ES"/>
          </a:p>
        </p:txBody>
      </p:sp>
      <p:sp>
        <p:nvSpPr>
          <p:cNvPr id="8" name="Rectangle 6"/>
          <p:cNvSpPr txBox="1">
            <a:spLocks noGrp="1" noChangeArrowheads="1"/>
          </p:cNvSpPr>
          <p:nvPr/>
        </p:nvSpPr>
        <p:spPr bwMode="auto">
          <a:xfrm>
            <a:off x="8459788" y="6477000"/>
            <a:ext cx="684212" cy="381000"/>
          </a:xfrm>
          <a:prstGeom prst="rect">
            <a:avLst/>
          </a:prstGeom>
          <a:noFill/>
          <a:ln>
            <a:miter lim="800000"/>
            <a:headEnd/>
            <a:tailEnd/>
          </a:ln>
        </p:spPr>
        <p:txBody>
          <a:bodyPr/>
          <a:lstStyle/>
          <a:p>
            <a:pPr algn="r">
              <a:defRPr/>
            </a:pPr>
            <a:fld id="{80E285C4-AB84-4BEB-8543-4DB7F23C8623}" type="slidenum">
              <a:rPr lang="es-ES" sz="2000" b="1">
                <a:solidFill>
                  <a:srgbClr val="A50021"/>
                </a:solidFill>
                <a:latin typeface="+mn-lt"/>
              </a:rPr>
              <a:pPr algn="r">
                <a:defRPr/>
              </a:pPr>
              <a:t>52</a:t>
            </a:fld>
            <a:endParaRPr lang="es-ES" sz="2000" b="1">
              <a:solidFill>
                <a:srgbClr val="A50021"/>
              </a:solidFill>
              <a:latin typeface="+mn-lt"/>
            </a:endParaRPr>
          </a:p>
        </p:txBody>
      </p:sp>
      <p:sp>
        <p:nvSpPr>
          <p:cNvPr id="62469" name="1 Título"/>
          <p:cNvSpPr>
            <a:spLocks noGrp="1"/>
          </p:cNvSpPr>
          <p:nvPr>
            <p:ph type="title" idx="4294967295"/>
          </p:nvPr>
        </p:nvSpPr>
        <p:spPr/>
        <p:txBody>
          <a:bodyPr/>
          <a:lstStyle/>
          <a:p>
            <a:r>
              <a:rPr lang="ca-ES" smtClean="0">
                <a:solidFill>
                  <a:srgbClr val="2005EB"/>
                </a:solidFill>
              </a:rPr>
              <a:t>Algunas ideas clave</a:t>
            </a:r>
            <a:endParaRPr lang="es-ES" smtClean="0">
              <a:solidFill>
                <a:srgbClr val="2005EB"/>
              </a:solidFill>
            </a:endParaRPr>
          </a:p>
        </p:txBody>
      </p:sp>
      <p:sp>
        <p:nvSpPr>
          <p:cNvPr id="61446" name="2 Marcador de contenido"/>
          <p:cNvSpPr>
            <a:spLocks noGrp="1"/>
          </p:cNvSpPr>
          <p:nvPr>
            <p:ph idx="4294967295"/>
          </p:nvPr>
        </p:nvSpPr>
        <p:spPr/>
        <p:txBody>
          <a:bodyPr/>
          <a:lstStyle/>
          <a:p>
            <a:pPr marL="514350" indent="-514350"/>
            <a:r>
              <a:rPr lang="es-ES" dirty="0" smtClean="0">
                <a:solidFill>
                  <a:srgbClr val="2005EB"/>
                </a:solidFill>
              </a:rPr>
              <a:t>El aprendizaje de la lectura requiere una perspectiva crítica que incluya la elaboración de la ideología.</a:t>
            </a:r>
            <a:endParaRPr lang="es-ES" dirty="0" smtClean="0">
              <a:solidFill>
                <a:srgbClr val="2005EB"/>
              </a:solidFill>
            </a:endParaRPr>
          </a:p>
          <a:p>
            <a:pPr marL="514350" indent="-514350"/>
            <a:r>
              <a:rPr lang="es-ES" dirty="0" smtClean="0">
                <a:solidFill>
                  <a:srgbClr val="2005EB"/>
                </a:solidFill>
              </a:rPr>
              <a:t>Podemos organizar las tareas en clase de manera intensiva con </a:t>
            </a:r>
            <a:r>
              <a:rPr lang="es-ES" dirty="0" err="1" smtClean="0">
                <a:solidFill>
                  <a:srgbClr val="2005EB"/>
                </a:solidFill>
              </a:rPr>
              <a:t>prelectura</a:t>
            </a:r>
            <a:r>
              <a:rPr lang="es-ES" dirty="0" smtClean="0">
                <a:solidFill>
                  <a:srgbClr val="2005EB"/>
                </a:solidFill>
              </a:rPr>
              <a:t>, relectura y </a:t>
            </a:r>
            <a:r>
              <a:rPr lang="es-ES" dirty="0" err="1" smtClean="0">
                <a:solidFill>
                  <a:srgbClr val="2005EB"/>
                </a:solidFill>
              </a:rPr>
              <a:t>poslectura</a:t>
            </a:r>
            <a:r>
              <a:rPr lang="es-ES" dirty="0" smtClean="0">
                <a:solidFill>
                  <a:srgbClr val="2005EB"/>
                </a:solidFill>
              </a:rPr>
              <a:t>.</a:t>
            </a:r>
            <a:endParaRPr lang="es-ES" dirty="0" smtClean="0">
              <a:solidFill>
                <a:srgbClr val="2005EB"/>
              </a:solidFill>
            </a:endParaRPr>
          </a:p>
          <a:p>
            <a:pPr marL="514350" indent="-514350"/>
            <a:r>
              <a:rPr lang="es-ES" dirty="0" smtClean="0">
                <a:solidFill>
                  <a:srgbClr val="2005EB"/>
                </a:solidFill>
              </a:rPr>
              <a:t>Resulta fundamental incluir textos en línea:</a:t>
            </a:r>
            <a:endParaRPr lang="es-ES" dirty="0" smtClean="0">
              <a:solidFill>
                <a:srgbClr val="2005EB"/>
              </a:solidFill>
            </a:endParaRPr>
          </a:p>
          <a:p>
            <a:pPr marL="914400" lvl="1" indent="-514350">
              <a:buFont typeface="Arial Narrow" pitchFamily="34" charset="0"/>
              <a:buAutoNum type="arabicPeriod"/>
            </a:pPr>
            <a:r>
              <a:rPr lang="es-ES" dirty="0" smtClean="0">
                <a:solidFill>
                  <a:srgbClr val="2005EB"/>
                </a:solidFill>
              </a:rPr>
              <a:t>Enseñar a utilizar los recursos en línea.</a:t>
            </a:r>
            <a:endParaRPr lang="es-ES" dirty="0" smtClean="0">
              <a:solidFill>
                <a:srgbClr val="2005EB"/>
              </a:solidFill>
            </a:endParaRPr>
          </a:p>
          <a:p>
            <a:pPr marL="914400" lvl="1" indent="-514350">
              <a:buFont typeface="Arial Narrow" pitchFamily="34" charset="0"/>
              <a:buAutoNum type="arabicPeriod"/>
            </a:pPr>
            <a:r>
              <a:rPr lang="es-ES" dirty="0" smtClean="0">
                <a:solidFill>
                  <a:srgbClr val="2005EB"/>
                </a:solidFill>
              </a:rPr>
              <a:t>Educar en la diversidad textual: contrastar fuentes, identificar géneros discursivos diferentes.</a:t>
            </a:r>
            <a:endParaRPr lang="es-ES" dirty="0" smtClean="0">
              <a:solidFill>
                <a:srgbClr val="2005EB"/>
              </a:solidFill>
            </a:endParaRPr>
          </a:p>
          <a:p>
            <a:pPr marL="914400" lvl="1" indent="-514350">
              <a:buFont typeface="Arial Narrow" pitchFamily="34" charset="0"/>
              <a:buAutoNum type="arabicPeriod"/>
            </a:pPr>
            <a:r>
              <a:rPr lang="es-ES" dirty="0" smtClean="0">
                <a:solidFill>
                  <a:srgbClr val="2005EB"/>
                </a:solidFill>
              </a:rPr>
              <a:t>Fomentar interpretaciones sociales sobre la lectura: diálogo.</a:t>
            </a:r>
            <a:endParaRPr lang="es-ES" dirty="0" smtClean="0">
              <a:solidFill>
                <a:srgbClr val="2005EB"/>
              </a:solidFill>
            </a:endParaRPr>
          </a:p>
          <a:p>
            <a:pPr marL="514350" indent="-514350"/>
            <a:r>
              <a:rPr lang="es-ES" dirty="0" smtClean="0">
                <a:solidFill>
                  <a:srgbClr val="2005EB"/>
                </a:solidFill>
              </a:rPr>
              <a:t>Podemos combinar las tareas intensivas con prácticas de lectura extensiva.</a:t>
            </a:r>
            <a:endParaRPr lang="es-ES" dirty="0" smtClean="0">
              <a:solidFill>
                <a:srgbClr val="2005EB"/>
              </a:solidFill>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CE7FAB25-E43C-4317-81D9-F9638BCA6C44}" type="slidenum">
              <a:rPr lang="es-ES" sz="2000" b="1">
                <a:solidFill>
                  <a:srgbClr val="A50021"/>
                </a:solidFill>
                <a:latin typeface="+mn-lt"/>
              </a:rPr>
              <a:pPr algn="r">
                <a:defRPr/>
              </a:pPr>
              <a:t>52</a:t>
            </a:fld>
            <a:endParaRPr lang="es-ES" sz="2000" b="1">
              <a:solidFill>
                <a:srgbClr val="A5002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Effect transition="in" filter="dissolve">
                                      <p:cBhvr>
                                        <p:cTn id="7" dur="500"/>
                                        <p:tgtEl>
                                          <p:spTgt spid="61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6">
                                            <p:txEl>
                                              <p:pRg st="1" end="1"/>
                                            </p:txEl>
                                          </p:spTgt>
                                        </p:tgtEl>
                                        <p:attrNameLst>
                                          <p:attrName>style.visibility</p:attrName>
                                        </p:attrNameLst>
                                      </p:cBhvr>
                                      <p:to>
                                        <p:strVal val="visible"/>
                                      </p:to>
                                    </p:set>
                                    <p:animEffect transition="in" filter="dissolve">
                                      <p:cBhvr>
                                        <p:cTn id="12" dur="500"/>
                                        <p:tgtEl>
                                          <p:spTgt spid="614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6">
                                            <p:txEl>
                                              <p:pRg st="2" end="2"/>
                                            </p:txEl>
                                          </p:spTgt>
                                        </p:tgtEl>
                                        <p:attrNameLst>
                                          <p:attrName>style.visibility</p:attrName>
                                        </p:attrNameLst>
                                      </p:cBhvr>
                                      <p:to>
                                        <p:strVal val="visible"/>
                                      </p:to>
                                    </p:set>
                                    <p:animEffect transition="in" filter="dissolve">
                                      <p:cBhvr>
                                        <p:cTn id="17" dur="500"/>
                                        <p:tgtEl>
                                          <p:spTgt spid="614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6">
                                            <p:txEl>
                                              <p:pRg st="3" end="3"/>
                                            </p:txEl>
                                          </p:spTgt>
                                        </p:tgtEl>
                                        <p:attrNameLst>
                                          <p:attrName>style.visibility</p:attrName>
                                        </p:attrNameLst>
                                      </p:cBhvr>
                                      <p:to>
                                        <p:strVal val="visible"/>
                                      </p:to>
                                    </p:set>
                                    <p:animEffect transition="in" filter="dissolve">
                                      <p:cBhvr>
                                        <p:cTn id="22" dur="500"/>
                                        <p:tgtEl>
                                          <p:spTgt spid="614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6">
                                            <p:txEl>
                                              <p:pRg st="4" end="4"/>
                                            </p:txEl>
                                          </p:spTgt>
                                        </p:tgtEl>
                                        <p:attrNameLst>
                                          <p:attrName>style.visibility</p:attrName>
                                        </p:attrNameLst>
                                      </p:cBhvr>
                                      <p:to>
                                        <p:strVal val="visible"/>
                                      </p:to>
                                    </p:set>
                                    <p:animEffect transition="in" filter="dissolve">
                                      <p:cBhvr>
                                        <p:cTn id="27" dur="500"/>
                                        <p:tgtEl>
                                          <p:spTgt spid="614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6">
                                            <p:txEl>
                                              <p:pRg st="5" end="5"/>
                                            </p:txEl>
                                          </p:spTgt>
                                        </p:tgtEl>
                                        <p:attrNameLst>
                                          <p:attrName>style.visibility</p:attrName>
                                        </p:attrNameLst>
                                      </p:cBhvr>
                                      <p:to>
                                        <p:strVal val="visible"/>
                                      </p:to>
                                    </p:set>
                                    <p:animEffect transition="in" filter="dissolve">
                                      <p:cBhvr>
                                        <p:cTn id="32" dur="500"/>
                                        <p:tgtEl>
                                          <p:spTgt spid="614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46">
                                            <p:txEl>
                                              <p:pRg st="6" end="6"/>
                                            </p:txEl>
                                          </p:spTgt>
                                        </p:tgtEl>
                                        <p:attrNameLst>
                                          <p:attrName>style.visibility</p:attrName>
                                        </p:attrNameLst>
                                      </p:cBhvr>
                                      <p:to>
                                        <p:strVal val="visible"/>
                                      </p:to>
                                    </p:set>
                                    <p:animEffect transition="in" filter="dissolve">
                                      <p:cBhvr>
                                        <p:cTn id="37" dur="500"/>
                                        <p:tgtEl>
                                          <p:spTgt spid="614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bldLvl="5"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5"/>
          <p:cNvSpPr>
            <a:spLocks noGrp="1" noChangeArrowheads="1"/>
          </p:cNvSpPr>
          <p:nvPr>
            <p:ph type="ftr" sz="quarter" idx="11"/>
          </p:nvPr>
        </p:nvSpPr>
        <p:spPr>
          <a:noFill/>
        </p:spPr>
        <p:txBody>
          <a:bodyPr/>
          <a:lstStyle/>
          <a:p>
            <a:pPr algn="l"/>
            <a:r>
              <a:rPr lang="es-ES" smtClean="0"/>
              <a:t>S2 Lectura crítica</a:t>
            </a:r>
          </a:p>
        </p:txBody>
      </p:sp>
      <p:sp>
        <p:nvSpPr>
          <p:cNvPr id="7" name="Rectangle 6"/>
          <p:cNvSpPr>
            <a:spLocks noGrp="1" noChangeArrowheads="1"/>
          </p:cNvSpPr>
          <p:nvPr>
            <p:ph type="sldNum" sz="quarter" idx="12"/>
          </p:nvPr>
        </p:nvSpPr>
        <p:spPr/>
        <p:txBody>
          <a:bodyPr/>
          <a:lstStyle/>
          <a:p>
            <a:pPr>
              <a:defRPr/>
            </a:pPr>
            <a:fld id="{4E4D6F6A-DB11-4EB3-89CE-0C46EAD40E8D}" type="slidenum">
              <a:rPr lang="es-ES"/>
              <a:pPr>
                <a:defRPr/>
              </a:pPr>
              <a:t>53</a:t>
            </a:fld>
            <a:endParaRPr lang="es-ES"/>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22DD1043-BC21-42A7-8213-95B496187A4B}" type="slidenum">
              <a:rPr lang="es-ES" sz="2000" b="1">
                <a:solidFill>
                  <a:srgbClr val="A50021"/>
                </a:solidFill>
                <a:latin typeface="+mn-lt"/>
              </a:rPr>
              <a:pPr algn="r">
                <a:defRPr/>
              </a:pPr>
              <a:t>53</a:t>
            </a:fld>
            <a:endParaRPr lang="es-ES" sz="2000" b="1">
              <a:solidFill>
                <a:srgbClr val="A50021"/>
              </a:solidFill>
              <a:latin typeface="+mn-lt"/>
            </a:endParaRPr>
          </a:p>
        </p:txBody>
      </p:sp>
      <p:pic>
        <p:nvPicPr>
          <p:cNvPr id="76804" name="Picture 4" descr="sonrisamueve"/>
          <p:cNvPicPr>
            <a:picLocks noGrp="1" noChangeAspect="1" noChangeArrowheads="1" noCrop="1"/>
          </p:cNvPicPr>
          <p:nvPr>
            <p:ph idx="1"/>
          </p:nvPr>
        </p:nvPicPr>
        <p:blipFill>
          <a:blip r:embed="rId3" cstate="print"/>
          <a:srcRect/>
          <a:stretch>
            <a:fillRect/>
          </a:stretch>
        </p:blipFill>
        <p:spPr>
          <a:xfrm>
            <a:off x="4724400" y="228600"/>
            <a:ext cx="4121150" cy="3271838"/>
          </a:xfrm>
        </p:spPr>
      </p:pic>
      <p:sp>
        <p:nvSpPr>
          <p:cNvPr id="76807" name="Text Box 7"/>
          <p:cNvSpPr txBox="1">
            <a:spLocks noChangeArrowheads="1"/>
          </p:cNvSpPr>
          <p:nvPr/>
        </p:nvSpPr>
        <p:spPr bwMode="auto">
          <a:xfrm>
            <a:off x="0" y="3789363"/>
            <a:ext cx="9144000" cy="2057400"/>
          </a:xfrm>
          <a:prstGeom prst="rect">
            <a:avLst/>
          </a:prstGeom>
          <a:noFill/>
          <a:ln w="9525">
            <a:noFill/>
            <a:miter lim="800000"/>
            <a:headEnd/>
            <a:tailEnd/>
          </a:ln>
        </p:spPr>
        <p:txBody>
          <a:bodyPr>
            <a:spAutoFit/>
          </a:bodyPr>
          <a:lstStyle/>
          <a:p>
            <a:pPr>
              <a:lnSpc>
                <a:spcPct val="80000"/>
              </a:lnSpc>
              <a:spcBef>
                <a:spcPct val="50000"/>
              </a:spcBef>
            </a:pPr>
            <a:r>
              <a:rPr lang="es-ES" sz="4400" b="1">
                <a:solidFill>
                  <a:schemeClr val="folHlink"/>
                </a:solidFill>
                <a:latin typeface="Arial Narrow" pitchFamily="34" charset="0"/>
                <a:hlinkClick r:id="rId4"/>
              </a:rPr>
              <a:t>daniel.cassany@upf.edu</a:t>
            </a:r>
            <a:endParaRPr lang="es-ES" sz="4400" b="1">
              <a:solidFill>
                <a:schemeClr val="folHlink"/>
              </a:solidFill>
              <a:latin typeface="Arial Narrow" pitchFamily="34" charset="0"/>
            </a:endParaRPr>
          </a:p>
          <a:p>
            <a:pPr>
              <a:lnSpc>
                <a:spcPct val="80000"/>
              </a:lnSpc>
              <a:spcBef>
                <a:spcPct val="50000"/>
              </a:spcBef>
            </a:pPr>
            <a:r>
              <a:rPr lang="es-ES_tradnl" sz="3600">
                <a:solidFill>
                  <a:schemeClr val="folHlink"/>
                </a:solidFill>
                <a:latin typeface="Arial Narrow" pitchFamily="34" charset="0"/>
                <a:cs typeface="Arial" charset="0"/>
                <a:hlinkClick r:id="rId5"/>
              </a:rPr>
              <a:t>www.upf.edu/dtf/personal/danielcass/index.htm</a:t>
            </a:r>
            <a:endParaRPr lang="es-ES_tradnl" sz="3600">
              <a:solidFill>
                <a:schemeClr val="folHlink"/>
              </a:solidFill>
              <a:latin typeface="Arial Narrow" pitchFamily="34" charset="0"/>
              <a:ea typeface="Arial Unicode MS" pitchFamily="34" charset="-128"/>
              <a:cs typeface="Arial Unicode MS" pitchFamily="34" charset="-128"/>
            </a:endParaRPr>
          </a:p>
          <a:p>
            <a:pPr>
              <a:lnSpc>
                <a:spcPct val="80000"/>
              </a:lnSpc>
              <a:spcBef>
                <a:spcPct val="50000"/>
              </a:spcBef>
            </a:pPr>
            <a:r>
              <a:rPr lang="ca-ES" sz="3600" u="sng">
                <a:solidFill>
                  <a:srgbClr val="0000CC"/>
                </a:solidFill>
                <a:latin typeface="Arial Narrow" pitchFamily="34" charset="0"/>
                <a:cs typeface="Times New Roman" pitchFamily="18" charset="0"/>
              </a:rPr>
              <a:t>www.upf.edu/dtf/recerca/grups/grael/LC/index.htm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0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642918"/>
            <a:ext cx="7772400" cy="1362075"/>
          </a:xfrm>
        </p:spPr>
        <p:txBody>
          <a:bodyPr/>
          <a:lstStyle/>
          <a:p>
            <a:r>
              <a:rPr lang="es-ES" dirty="0" smtClean="0">
                <a:solidFill>
                  <a:schemeClr val="tx1"/>
                </a:solidFill>
              </a:rPr>
              <a:t>Anexo</a:t>
            </a:r>
            <a:endParaRPr lang="es-ES" dirty="0">
              <a:solidFill>
                <a:schemeClr val="tx1"/>
              </a:solidFill>
            </a:endParaRPr>
          </a:p>
        </p:txBody>
      </p:sp>
      <p:sp>
        <p:nvSpPr>
          <p:cNvPr id="3" name="2 Marcador de texto"/>
          <p:cNvSpPr>
            <a:spLocks noGrp="1"/>
          </p:cNvSpPr>
          <p:nvPr>
            <p:ph type="body" idx="1"/>
          </p:nvPr>
        </p:nvSpPr>
        <p:spPr/>
        <p:txBody>
          <a:bodyPr/>
          <a:lstStyle/>
          <a:p>
            <a:r>
              <a:rPr lang="es-ES" sz="4400" dirty="0" smtClean="0"/>
              <a:t>Otra investigación sobre lectura en ELE en línea: Núria Murillo (2009)</a:t>
            </a:r>
            <a:endParaRPr lang="es-ES" sz="4400" dirty="0"/>
          </a:p>
        </p:txBody>
      </p:sp>
      <p:sp>
        <p:nvSpPr>
          <p:cNvPr id="4" name="3 Marcador de pie de página"/>
          <p:cNvSpPr>
            <a:spLocks noGrp="1"/>
          </p:cNvSpPr>
          <p:nvPr>
            <p:ph type="ftr" sz="quarter" idx="11"/>
          </p:nvPr>
        </p:nvSpPr>
        <p:spPr/>
        <p:txBody>
          <a:bodyPr/>
          <a:lstStyle/>
          <a:p>
            <a:pPr algn="l">
              <a:defRPr/>
            </a:pPr>
            <a:r>
              <a:rPr lang="es-ES" dirty="0" smtClean="0"/>
              <a:t>S2 Lectura crítica</a:t>
            </a:r>
            <a:endParaRPr lang="es-ES" dirty="0"/>
          </a:p>
        </p:txBody>
      </p:sp>
      <p:sp>
        <p:nvSpPr>
          <p:cNvPr id="5" name="4 Marcador de número de diapositiva"/>
          <p:cNvSpPr>
            <a:spLocks noGrp="1"/>
          </p:cNvSpPr>
          <p:nvPr>
            <p:ph type="sldNum" sz="quarter" idx="12"/>
          </p:nvPr>
        </p:nvSpPr>
        <p:spPr/>
        <p:txBody>
          <a:bodyPr/>
          <a:lstStyle/>
          <a:p>
            <a:pPr>
              <a:defRPr/>
            </a:pPr>
            <a:fld id="{50D0824B-A663-446E-B1C8-43CBBAE4DBD6}" type="slidenum">
              <a:rPr lang="es-ES" smtClean="0"/>
              <a:pPr>
                <a:defRPr/>
              </a:pPr>
              <a:t>54</a:t>
            </a:fld>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a:lstStyle/>
          <a:p>
            <a:r>
              <a:rPr lang="es-ES" smtClean="0"/>
              <a:t>2º caso: lenguas en España </a:t>
            </a:r>
            <a:r>
              <a:rPr lang="es-ES" sz="2400" smtClean="0"/>
              <a:t>1</a:t>
            </a:r>
          </a:p>
        </p:txBody>
      </p:sp>
      <p:sp>
        <p:nvSpPr>
          <p:cNvPr id="64515" name="2 Marcador de contenido"/>
          <p:cNvSpPr>
            <a:spLocks noGrp="1"/>
          </p:cNvSpPr>
          <p:nvPr>
            <p:ph idx="1"/>
          </p:nvPr>
        </p:nvSpPr>
        <p:spPr/>
        <p:txBody>
          <a:bodyPr/>
          <a:lstStyle/>
          <a:p>
            <a:pPr eaLnBrk="1" hangingPunct="1"/>
            <a:r>
              <a:rPr lang="es-ES_tradnl" b="1" smtClean="0"/>
              <a:t>Autoría</a:t>
            </a:r>
            <a:r>
              <a:rPr lang="es-ES_tradnl" smtClean="0"/>
              <a:t>: Nuria Murillo (2009). </a:t>
            </a:r>
          </a:p>
          <a:p>
            <a:pPr eaLnBrk="1" hangingPunct="1"/>
            <a:r>
              <a:rPr lang="es-ES_tradnl" b="1" smtClean="0"/>
              <a:t>Informantes</a:t>
            </a:r>
            <a:r>
              <a:rPr lang="es-ES_tradnl" smtClean="0"/>
              <a:t>: dos estudiantes francesas de español de 2º de </a:t>
            </a:r>
            <a:r>
              <a:rPr lang="es-ES_tradnl" i="1" smtClean="0"/>
              <a:t>Lettres modernes </a:t>
            </a:r>
            <a:r>
              <a:rPr lang="es-ES_tradnl" smtClean="0"/>
              <a:t>de la Universidad París XIII</a:t>
            </a:r>
            <a:r>
              <a:rPr lang="es-ES_tradnl" sz="2800" smtClean="0">
                <a:cs typeface="Times New Roman" pitchFamily="18" charset="0"/>
              </a:rPr>
              <a:t>.</a:t>
            </a:r>
          </a:p>
          <a:p>
            <a:pPr eaLnBrk="1" hangingPunct="1"/>
            <a:r>
              <a:rPr lang="es-ES_tradnl" b="1" smtClean="0"/>
              <a:t>Método</a:t>
            </a:r>
            <a:r>
              <a:rPr lang="es-ES_tradnl" smtClean="0"/>
              <a:t>: Estudio de caso con WebQuest, reproduciendo una situación auténtica (verosímil).</a:t>
            </a:r>
          </a:p>
          <a:p>
            <a:pPr eaLnBrk="1" hangingPunct="1"/>
            <a:r>
              <a:rPr lang="es-ES_tradnl" b="1" smtClean="0"/>
              <a:t>Datos</a:t>
            </a:r>
            <a:r>
              <a:rPr lang="es-ES_tradnl" smtClean="0"/>
              <a:t>: cuestionario previo sobre uso de Internet, diálogo grabado, informe final con respuestas de la tarea, entrevistas individuales, observación de la investigadora. </a:t>
            </a:r>
          </a:p>
          <a:p>
            <a:pPr eaLnBrk="1" hangingPunct="1"/>
            <a:r>
              <a:rPr lang="es-ES_tradnl" b="1" smtClean="0"/>
              <a:t>Resultados</a:t>
            </a:r>
            <a:r>
              <a:rPr lang="es-ES_tradnl" smtClean="0"/>
              <a:t>: las informantes tienen dificultades para identificar las webs y reconocer sus puntos de vista.</a:t>
            </a:r>
          </a:p>
          <a:p>
            <a:endParaRPr lang="es-ES" smtClean="0"/>
          </a:p>
        </p:txBody>
      </p:sp>
      <p:sp>
        <p:nvSpPr>
          <p:cNvPr id="64516"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F6203FD8-74C0-4D4E-80BB-3759FE074061}" type="slidenum">
              <a:rPr lang="es-ES" smtClean="0"/>
              <a:pPr>
                <a:defRPr/>
              </a:pPr>
              <a:t>55</a:t>
            </a:fld>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r>
              <a:rPr lang="es-ES" smtClean="0"/>
              <a:t>Webs </a:t>
            </a:r>
            <a:r>
              <a:rPr lang="es-ES" sz="2400" smtClean="0"/>
              <a:t>2</a:t>
            </a:r>
          </a:p>
        </p:txBody>
      </p:sp>
      <p:sp>
        <p:nvSpPr>
          <p:cNvPr id="65539" name="2 Marcador de contenido"/>
          <p:cNvSpPr>
            <a:spLocks noGrp="1"/>
          </p:cNvSpPr>
          <p:nvPr>
            <p:ph idx="1"/>
          </p:nvPr>
        </p:nvSpPr>
        <p:spPr/>
        <p:txBody>
          <a:bodyPr/>
          <a:lstStyle/>
          <a:p>
            <a:pPr marL="514350" indent="-514350">
              <a:buFont typeface="Arial Narrow" pitchFamily="34" charset="0"/>
              <a:buAutoNum type="arabicPeriod"/>
            </a:pPr>
            <a:r>
              <a:rPr lang="es-ES" sz="3000" b="1" smtClean="0"/>
              <a:t>Foro</a:t>
            </a:r>
            <a:r>
              <a:rPr lang="es-ES" sz="3000" smtClean="0"/>
              <a:t> </a:t>
            </a:r>
            <a:r>
              <a:rPr lang="es-ES" sz="3000" i="1" smtClean="0"/>
              <a:t>Lenguas oficiales de España</a:t>
            </a:r>
            <a:r>
              <a:rPr lang="es-ES" sz="3000" smtClean="0"/>
              <a:t>: 3 intervenciones. </a:t>
            </a:r>
            <a:r>
              <a:rPr lang="es-ES" sz="2400" u="sng" smtClean="0">
                <a:hlinkClick r:id="rId3"/>
              </a:rPr>
              <a:t>http://es.answers.yahoo.com/question/index?qid=20080425040851AAxEyV</a:t>
            </a:r>
            <a:endParaRPr lang="es-ES" sz="2400" smtClean="0"/>
          </a:p>
          <a:p>
            <a:pPr marL="514350" indent="-514350">
              <a:buFont typeface="Arial Narrow" pitchFamily="34" charset="0"/>
              <a:buAutoNum type="arabicPeriod"/>
            </a:pPr>
            <a:r>
              <a:rPr lang="es-ES" sz="3000" b="1" smtClean="0"/>
              <a:t>Revista</a:t>
            </a:r>
            <a:r>
              <a:rPr lang="es-ES" sz="3000" smtClean="0"/>
              <a:t> </a:t>
            </a:r>
            <a:r>
              <a:rPr lang="es-ES" sz="3000" i="1" smtClean="0"/>
              <a:t>El castellano.org. </a:t>
            </a:r>
            <a:r>
              <a:rPr lang="es-ES" sz="3000" smtClean="0"/>
              <a:t>Javier Cubero: “España es un concepto plural.” </a:t>
            </a:r>
            <a:r>
              <a:rPr lang="es-ES" sz="2400" u="sng" smtClean="0">
                <a:hlinkClick r:id="rId4"/>
              </a:rPr>
              <a:t>http://www.elcastellano.org/lenguas.html</a:t>
            </a:r>
            <a:endParaRPr lang="es-ES" sz="2400" smtClean="0"/>
          </a:p>
          <a:p>
            <a:pPr marL="514350" indent="-514350">
              <a:buFont typeface="Arial Narrow" pitchFamily="34" charset="0"/>
              <a:buAutoNum type="arabicPeriod"/>
            </a:pPr>
            <a:r>
              <a:rPr lang="es-ES" sz="3000" b="1" smtClean="0"/>
              <a:t>Web</a:t>
            </a:r>
            <a:r>
              <a:rPr lang="es-ES" sz="3000" smtClean="0"/>
              <a:t> lenguas minoritarias PROEL </a:t>
            </a:r>
            <a:r>
              <a:rPr lang="es-ES" sz="2400" u="sng" smtClean="0">
                <a:hlinkClick r:id="rId5"/>
              </a:rPr>
              <a:t>http://www.proel.org/index.php?pagina=lenguas</a:t>
            </a:r>
            <a:endParaRPr lang="es-ES" sz="2400" smtClean="0"/>
          </a:p>
          <a:p>
            <a:pPr marL="514350" indent="-514350">
              <a:buFont typeface="Arial Narrow" pitchFamily="34" charset="0"/>
              <a:buAutoNum type="arabicPeriod"/>
            </a:pPr>
            <a:r>
              <a:rPr lang="en-GB" sz="3000" b="1" smtClean="0"/>
              <a:t>Web para extranjeros</a:t>
            </a:r>
            <a:r>
              <a:rPr lang="en-GB" sz="3000" smtClean="0"/>
              <a:t>: </a:t>
            </a:r>
            <a:r>
              <a:rPr lang="en-GB" sz="3000" i="1" smtClean="0"/>
              <a:t>Just Landed </a:t>
            </a:r>
            <a:r>
              <a:rPr lang="en-US" sz="2400" u="sng" smtClean="0">
                <a:hlinkClick r:id="rId6"/>
              </a:rPr>
              <a:t>http://www.justlanded.com/espanol/Espana/Guia-Espana/Idioma/Idiomas</a:t>
            </a:r>
            <a:endParaRPr lang="es-ES" sz="2400" smtClean="0"/>
          </a:p>
          <a:p>
            <a:pPr marL="514350" indent="-514350">
              <a:buFont typeface="Arial Narrow" pitchFamily="34" charset="0"/>
              <a:buAutoNum type="arabicPeriod"/>
            </a:pPr>
            <a:r>
              <a:rPr lang="en-GB" sz="3000" b="1" smtClean="0"/>
              <a:t>Blog</a:t>
            </a:r>
            <a:r>
              <a:rPr lang="en-GB" sz="3000" smtClean="0"/>
              <a:t> </a:t>
            </a:r>
            <a:r>
              <a:rPr lang="en-GB" sz="3000" i="1" smtClean="0"/>
              <a:t>Educastur</a:t>
            </a:r>
            <a:r>
              <a:rPr lang="en-GB" sz="3000" smtClean="0"/>
              <a:t> </a:t>
            </a:r>
            <a:r>
              <a:rPr lang="es-ES" sz="2400" u="sng" smtClean="0">
                <a:hlinkClick r:id="rId7"/>
              </a:rPr>
              <a:t>http://blog.educastur.es/jjcmlyl/2007/05/24/siuacion-actual-de-las-lenguas-de-espana/</a:t>
            </a:r>
            <a:endParaRPr lang="es-ES" sz="2400" smtClean="0"/>
          </a:p>
          <a:p>
            <a:pPr marL="514350" indent="-514350">
              <a:buFont typeface="Arial Narrow" pitchFamily="34" charset="0"/>
              <a:buAutoNum type="arabicPeriod"/>
            </a:pPr>
            <a:r>
              <a:rPr lang="es-ES" sz="3000" b="1" smtClean="0"/>
              <a:t>Web Rincón del vago </a:t>
            </a:r>
            <a:r>
              <a:rPr lang="es-ES" sz="3000" i="1" smtClean="0"/>
              <a:t>Lenguas y dialectos de España </a:t>
            </a:r>
            <a:r>
              <a:rPr lang="es-ES" sz="3000" smtClean="0"/>
              <a:t>Apuntes de estudiante</a:t>
            </a:r>
            <a:r>
              <a:rPr lang="es-ES" sz="3000" i="1" smtClean="0"/>
              <a:t>. </a:t>
            </a:r>
            <a:r>
              <a:rPr lang="es-ES" sz="3000" smtClean="0"/>
              <a:t> </a:t>
            </a:r>
            <a:r>
              <a:rPr lang="es-ES" sz="2400" u="sng" smtClean="0">
                <a:hlinkClick r:id="rId8"/>
              </a:rPr>
              <a:t>http://html.rincondelvago.com/dialectos-y-lenguas-de-espana.html</a:t>
            </a:r>
            <a:endParaRPr lang="es-ES" sz="2400" smtClean="0"/>
          </a:p>
        </p:txBody>
      </p:sp>
      <p:sp>
        <p:nvSpPr>
          <p:cNvPr id="65540"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31EEB3AC-F418-4A53-8880-A04358629DEB}" type="slidenum">
              <a:rPr lang="es-ES" smtClean="0"/>
              <a:pPr>
                <a:defRPr/>
              </a:pPr>
              <a:t>56</a:t>
            </a:fld>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r>
              <a:rPr lang="es-ES" dirty="0" smtClean="0"/>
              <a:t>Diseño y tareas </a:t>
            </a:r>
            <a:r>
              <a:rPr lang="es-ES" sz="2400" dirty="0" smtClean="0"/>
              <a:t>3</a:t>
            </a:r>
            <a:endParaRPr lang="es-ES" sz="2400" dirty="0" smtClean="0"/>
          </a:p>
        </p:txBody>
      </p:sp>
      <p:sp>
        <p:nvSpPr>
          <p:cNvPr id="3" name="2 Marcador de contenido"/>
          <p:cNvSpPr>
            <a:spLocks noGrp="1"/>
          </p:cNvSpPr>
          <p:nvPr>
            <p:ph idx="1"/>
          </p:nvPr>
        </p:nvSpPr>
        <p:spPr/>
        <p:txBody>
          <a:bodyPr/>
          <a:lstStyle/>
          <a:p>
            <a:pPr>
              <a:defRPr/>
            </a:pPr>
            <a:r>
              <a:rPr lang="es-ES" b="1" dirty="0" err="1" smtClean="0"/>
              <a:t>WebQuest</a:t>
            </a:r>
            <a:r>
              <a:rPr lang="es-ES" dirty="0" smtClean="0"/>
              <a:t>: </a:t>
            </a:r>
            <a:r>
              <a:rPr lang="es-ES" dirty="0" smtClean="0">
                <a:hlinkClick r:id="rId3"/>
              </a:rPr>
              <a:t>Reportaje Babel: las lenguas de España</a:t>
            </a:r>
            <a:endParaRPr lang="es-ES" dirty="0" smtClean="0"/>
          </a:p>
          <a:p>
            <a:pPr>
              <a:defRPr/>
            </a:pPr>
            <a:r>
              <a:rPr lang="es-ES_tradnl" b="1" dirty="0" smtClean="0"/>
              <a:t>Tareas</a:t>
            </a:r>
            <a:r>
              <a:rPr lang="es-ES_tradnl" dirty="0" smtClean="0"/>
              <a:t>: </a:t>
            </a:r>
          </a:p>
          <a:p>
            <a:pPr marL="514350" indent="-514350">
              <a:buFont typeface="+mj-lt"/>
              <a:buAutoNum type="arabicPeriod"/>
              <a:defRPr/>
            </a:pPr>
            <a:r>
              <a:rPr lang="es-ES_tradnl" dirty="0" smtClean="0"/>
              <a:t>Valorar si una web es veraz y adecuada para elaborar un reportaje sobre las lenguas de España.</a:t>
            </a:r>
          </a:p>
          <a:p>
            <a:pPr marL="514350" indent="-514350">
              <a:buFont typeface="+mj-lt"/>
              <a:buAutoNum type="arabicPeriod"/>
              <a:defRPr/>
            </a:pPr>
            <a:r>
              <a:rPr lang="es-ES_tradnl" dirty="0" smtClean="0"/>
              <a:t>Datos: ¿qué lenguas hay en España, cuántos hablantes tienen, son oficiales o no, qué dialectos tienen estas lenguas?</a:t>
            </a:r>
          </a:p>
          <a:p>
            <a:pPr marL="514350" indent="-514350">
              <a:buFont typeface="+mj-lt"/>
              <a:buAutoNum type="arabicPeriod"/>
              <a:defRPr/>
            </a:pPr>
            <a:r>
              <a:rPr lang="es-ES_tradnl" dirty="0" smtClean="0"/>
              <a:t>Preguntas: 1) ¿castellano o español?; 2) ¿catalán y/o valenciano?; 3) ¿qué es </a:t>
            </a:r>
            <a:r>
              <a:rPr lang="es-ES_tradnl" i="1" dirty="0" smtClean="0"/>
              <a:t>lengua</a:t>
            </a:r>
            <a:r>
              <a:rPr lang="es-ES_tradnl" dirty="0" smtClean="0"/>
              <a:t> y </a:t>
            </a:r>
            <a:r>
              <a:rPr lang="es-ES_tradnl" i="1" dirty="0" smtClean="0"/>
              <a:t>dialecto</a:t>
            </a:r>
            <a:r>
              <a:rPr lang="es-ES_tradnl" dirty="0" smtClean="0"/>
              <a:t>?</a:t>
            </a:r>
          </a:p>
          <a:p>
            <a:pPr marL="514350" indent="-514350">
              <a:buFont typeface="+mj-lt"/>
              <a:buAutoNum type="arabicPeriod"/>
              <a:defRPr/>
            </a:pPr>
            <a:endParaRPr lang="es-ES_tradnl" dirty="0" smtClean="0"/>
          </a:p>
          <a:p>
            <a:pPr>
              <a:defRPr/>
            </a:pPr>
            <a:endParaRPr lang="es-ES" dirty="0"/>
          </a:p>
        </p:txBody>
      </p:sp>
      <p:sp>
        <p:nvSpPr>
          <p:cNvPr id="66564"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47436471-D9A7-4B0C-B12C-70CEFD6CEDD1}" type="slidenum">
              <a:rPr lang="es-ES" smtClean="0"/>
              <a:pPr>
                <a:defRPr/>
              </a:pPr>
              <a:t>57</a:t>
            </a:fld>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pie de página"/>
          <p:cNvSpPr>
            <a:spLocks noGrp="1"/>
          </p:cNvSpPr>
          <p:nvPr>
            <p:ph type="ftr" sz="quarter" idx="11"/>
          </p:nvPr>
        </p:nvSpPr>
        <p:spPr>
          <a:noFill/>
        </p:spPr>
        <p:txBody>
          <a:bodyPr/>
          <a:lstStyle/>
          <a:p>
            <a:pPr algn="l"/>
            <a:r>
              <a:rPr lang="es-ES" smtClean="0"/>
              <a:t>S2 Lectura crítica</a:t>
            </a:r>
          </a:p>
        </p:txBody>
      </p:sp>
      <p:sp>
        <p:nvSpPr>
          <p:cNvPr id="3" name="2 Marcador de número de diapositiva"/>
          <p:cNvSpPr>
            <a:spLocks noGrp="1"/>
          </p:cNvSpPr>
          <p:nvPr>
            <p:ph type="sldNum" sz="quarter" idx="12"/>
          </p:nvPr>
        </p:nvSpPr>
        <p:spPr/>
        <p:txBody>
          <a:bodyPr/>
          <a:lstStyle/>
          <a:p>
            <a:pPr>
              <a:defRPr/>
            </a:pPr>
            <a:fld id="{06906F43-13DD-498E-BDE2-0687740D8916}" type="slidenum">
              <a:rPr lang="es-ES" smtClean="0"/>
              <a:pPr>
                <a:defRPr/>
              </a:pPr>
              <a:t>58</a:t>
            </a:fld>
            <a:endParaRPr lang="es-ES"/>
          </a:p>
        </p:txBody>
      </p:sp>
      <p:pic>
        <p:nvPicPr>
          <p:cNvPr id="67588" name="Picture 2"/>
          <p:cNvPicPr>
            <a:picLocks noChangeAspect="1" noChangeArrowheads="1"/>
          </p:cNvPicPr>
          <p:nvPr/>
        </p:nvPicPr>
        <p:blipFill>
          <a:blip r:embed="rId3" cstate="print"/>
          <a:srcRect l="16472" t="14648" r="28075" b="24805"/>
          <a:stretch>
            <a:fillRect/>
          </a:stretch>
        </p:blipFill>
        <p:spPr bwMode="auto">
          <a:xfrm>
            <a:off x="0" y="357188"/>
            <a:ext cx="9144000"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a:lstStyle/>
          <a:p>
            <a:r>
              <a:rPr lang="es-ES" dirty="0" smtClean="0"/>
              <a:t>Diseño: el lector ideal </a:t>
            </a:r>
            <a:r>
              <a:rPr lang="es-ES" sz="2400" dirty="0" smtClean="0"/>
              <a:t>5</a:t>
            </a:r>
            <a:endParaRPr lang="es-ES" sz="2400" dirty="0" smtClean="0"/>
          </a:p>
        </p:txBody>
      </p:sp>
      <p:sp>
        <p:nvSpPr>
          <p:cNvPr id="68611" name="2 Marcador de contenido"/>
          <p:cNvSpPr>
            <a:spLocks noGrp="1"/>
          </p:cNvSpPr>
          <p:nvPr>
            <p:ph idx="1"/>
          </p:nvPr>
        </p:nvSpPr>
        <p:spPr/>
        <p:txBody>
          <a:bodyPr/>
          <a:lstStyle/>
          <a:p>
            <a:pPr marL="514350" indent="-514350">
              <a:buFont typeface="Arial Narrow" pitchFamily="34" charset="0"/>
              <a:buAutoNum type="arabicPeriod"/>
            </a:pPr>
            <a:r>
              <a:rPr lang="es-ES" smtClean="0"/>
              <a:t>Reconocer la práctica comunicativa: género discursivo, propósito y normas de interacción, ámbito de uso, fiabilidad del autor, destinatarios, etc.</a:t>
            </a:r>
          </a:p>
          <a:p>
            <a:pPr marL="514350" indent="-514350">
              <a:buFont typeface="Arial Narrow" pitchFamily="34" charset="0"/>
              <a:buAutoNum type="arabicPeriod"/>
            </a:pPr>
            <a:r>
              <a:rPr lang="es-ES" smtClean="0"/>
              <a:t>Situar cada discurso en su contexto sociocultural: punto de vista, ideología, marcas lingüísticas, etc.</a:t>
            </a:r>
          </a:p>
          <a:p>
            <a:pPr marL="514350" indent="-514350">
              <a:buFont typeface="Arial Narrow" pitchFamily="34" charset="0"/>
              <a:buAutoNum type="arabicPeriod"/>
            </a:pPr>
            <a:r>
              <a:rPr lang="es-ES" smtClean="0"/>
              <a:t>Tener en cuenta el objetivo de la lectura: adecuación al propósito del lector, control metacognitivo.</a:t>
            </a:r>
          </a:p>
          <a:p>
            <a:pPr marL="514350" indent="-514350">
              <a:buFont typeface="Arial Narrow" pitchFamily="34" charset="0"/>
              <a:buAutoNum type="arabicPeriod"/>
            </a:pPr>
            <a:r>
              <a:rPr lang="es-ES" smtClean="0"/>
              <a:t>Construir una opinión elaborada, social, dialógica.</a:t>
            </a:r>
          </a:p>
        </p:txBody>
      </p:sp>
      <p:sp>
        <p:nvSpPr>
          <p:cNvPr id="68612"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FD15E086-21CF-422A-8D4E-A48E9D9A34BC}" type="slidenum">
              <a:rPr lang="es-ES" smtClean="0"/>
              <a:pPr>
                <a:defRPr/>
              </a:pPr>
              <a:t>59</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smtClean="0"/>
              <a:t>Conducta ocular </a:t>
            </a:r>
            <a:r>
              <a:rPr lang="es-ES" sz="2400" smtClean="0"/>
              <a:t>2</a:t>
            </a:r>
          </a:p>
        </p:txBody>
      </p:sp>
      <p:sp>
        <p:nvSpPr>
          <p:cNvPr id="19459" name="Rectangle 3"/>
          <p:cNvSpPr>
            <a:spLocks noGrp="1" noChangeArrowheads="1"/>
          </p:cNvSpPr>
          <p:nvPr>
            <p:ph type="body" idx="1"/>
          </p:nvPr>
        </p:nvSpPr>
        <p:spPr/>
        <p:txBody>
          <a:bodyPr/>
          <a:lstStyle/>
          <a:p>
            <a:r>
              <a:rPr lang="es-ES" sz="3600" smtClean="0"/>
              <a:t>Lee este texto a tu vecino </a:t>
            </a:r>
            <a:r>
              <a:rPr lang="es-ES" sz="2800" smtClean="0"/>
              <a:t>(2 minutos)</a:t>
            </a:r>
          </a:p>
          <a:p>
            <a:r>
              <a:rPr lang="es-ES" sz="4800" smtClean="0"/>
              <a:t>El caimán se asomó a la salida del ríachuelo y abrió la boca, pero la vaca no se inmutó, ni tampoco el martín pescador que estaba descansando en la rama del árbol. Una anaconda amarilla gigante estaba durmiendo la siesta en la orilla del río, en el fango.</a:t>
            </a:r>
          </a:p>
        </p:txBody>
      </p:sp>
      <p:sp>
        <p:nvSpPr>
          <p:cNvPr id="19460" name="Rectangle 4"/>
          <p:cNvSpPr>
            <a:spLocks noChangeArrowheads="1"/>
          </p:cNvSpPr>
          <p:nvPr/>
        </p:nvSpPr>
        <p:spPr bwMode="auto">
          <a:xfrm>
            <a:off x="307975" y="2549525"/>
            <a:ext cx="8656638" cy="431800"/>
          </a:xfrm>
          <a:prstGeom prst="rect">
            <a:avLst/>
          </a:prstGeom>
          <a:solidFill>
            <a:schemeClr val="accent1"/>
          </a:solidFill>
          <a:ln w="9525">
            <a:noFill/>
            <a:miter lim="800000"/>
            <a:headEnd/>
            <a:tailEnd/>
          </a:ln>
        </p:spPr>
        <p:txBody>
          <a:bodyPr wrap="none" anchor="ctr"/>
          <a:lstStyle/>
          <a:p>
            <a:endParaRPr lang="es-ES"/>
          </a:p>
        </p:txBody>
      </p:sp>
      <p:sp>
        <p:nvSpPr>
          <p:cNvPr id="19461" name="Rectangle 5"/>
          <p:cNvSpPr>
            <a:spLocks noChangeArrowheads="1"/>
          </p:cNvSpPr>
          <p:nvPr/>
        </p:nvSpPr>
        <p:spPr bwMode="auto">
          <a:xfrm>
            <a:off x="395288" y="1819275"/>
            <a:ext cx="8208962" cy="431800"/>
          </a:xfrm>
          <a:prstGeom prst="rect">
            <a:avLst/>
          </a:prstGeom>
          <a:solidFill>
            <a:schemeClr val="accent1"/>
          </a:solidFill>
          <a:ln w="9525">
            <a:noFill/>
            <a:miter lim="800000"/>
            <a:headEnd/>
            <a:tailEnd/>
          </a:ln>
        </p:spPr>
        <p:txBody>
          <a:bodyPr wrap="none" anchor="ctr"/>
          <a:lstStyle/>
          <a:p>
            <a:endParaRPr lang="es-ES"/>
          </a:p>
        </p:txBody>
      </p:sp>
      <p:sp>
        <p:nvSpPr>
          <p:cNvPr id="19462" name="Rectangle 6"/>
          <p:cNvSpPr>
            <a:spLocks noChangeArrowheads="1"/>
          </p:cNvSpPr>
          <p:nvPr/>
        </p:nvSpPr>
        <p:spPr bwMode="auto">
          <a:xfrm>
            <a:off x="250825" y="3979863"/>
            <a:ext cx="8713788" cy="431800"/>
          </a:xfrm>
          <a:prstGeom prst="rect">
            <a:avLst/>
          </a:prstGeom>
          <a:solidFill>
            <a:schemeClr val="accent1"/>
          </a:solidFill>
          <a:ln w="9525">
            <a:noFill/>
            <a:miter lim="800000"/>
            <a:headEnd/>
            <a:tailEnd/>
          </a:ln>
        </p:spPr>
        <p:txBody>
          <a:bodyPr wrap="none" anchor="ctr"/>
          <a:lstStyle/>
          <a:p>
            <a:endParaRPr lang="es-ES"/>
          </a:p>
        </p:txBody>
      </p:sp>
      <p:sp>
        <p:nvSpPr>
          <p:cNvPr id="19463" name="Rectangle 7"/>
          <p:cNvSpPr>
            <a:spLocks noChangeArrowheads="1"/>
          </p:cNvSpPr>
          <p:nvPr/>
        </p:nvSpPr>
        <p:spPr bwMode="auto">
          <a:xfrm>
            <a:off x="338138" y="3249613"/>
            <a:ext cx="8208962" cy="431800"/>
          </a:xfrm>
          <a:prstGeom prst="rect">
            <a:avLst/>
          </a:prstGeom>
          <a:solidFill>
            <a:schemeClr val="accent1"/>
          </a:solidFill>
          <a:ln w="9525">
            <a:noFill/>
            <a:miter lim="800000"/>
            <a:headEnd/>
            <a:tailEnd/>
          </a:ln>
        </p:spPr>
        <p:txBody>
          <a:bodyPr wrap="none" anchor="ctr"/>
          <a:lstStyle/>
          <a:p>
            <a:endParaRPr lang="es-ES"/>
          </a:p>
        </p:txBody>
      </p:sp>
      <p:sp>
        <p:nvSpPr>
          <p:cNvPr id="19464" name="Rectangle 8"/>
          <p:cNvSpPr>
            <a:spLocks noChangeArrowheads="1"/>
          </p:cNvSpPr>
          <p:nvPr/>
        </p:nvSpPr>
        <p:spPr bwMode="auto">
          <a:xfrm>
            <a:off x="395288" y="4700588"/>
            <a:ext cx="7777162" cy="431800"/>
          </a:xfrm>
          <a:prstGeom prst="rect">
            <a:avLst/>
          </a:prstGeom>
          <a:solidFill>
            <a:schemeClr val="accent1"/>
          </a:solidFill>
          <a:ln w="9525">
            <a:noFill/>
            <a:miter lim="800000"/>
            <a:headEnd/>
            <a:tailEnd/>
          </a:ln>
        </p:spPr>
        <p:txBody>
          <a:bodyPr wrap="none" anchor="ctr"/>
          <a:lstStyle/>
          <a:p>
            <a:endParaRPr lang="es-ES"/>
          </a:p>
        </p:txBody>
      </p:sp>
      <p:sp>
        <p:nvSpPr>
          <p:cNvPr id="19465" name="Rectangle 9"/>
          <p:cNvSpPr>
            <a:spLocks noChangeArrowheads="1"/>
          </p:cNvSpPr>
          <p:nvPr/>
        </p:nvSpPr>
        <p:spPr bwMode="auto">
          <a:xfrm>
            <a:off x="539750" y="6211888"/>
            <a:ext cx="8245475" cy="431800"/>
          </a:xfrm>
          <a:prstGeom prst="rect">
            <a:avLst/>
          </a:prstGeom>
          <a:solidFill>
            <a:schemeClr val="accent1"/>
          </a:solidFill>
          <a:ln w="9525">
            <a:noFill/>
            <a:miter lim="800000"/>
            <a:headEnd/>
            <a:tailEnd/>
          </a:ln>
        </p:spPr>
        <p:txBody>
          <a:bodyPr wrap="none" anchor="ctr"/>
          <a:lstStyle/>
          <a:p>
            <a:endParaRPr lang="es-ES"/>
          </a:p>
        </p:txBody>
      </p:sp>
      <p:sp>
        <p:nvSpPr>
          <p:cNvPr id="19466" name="Rectangle 10"/>
          <p:cNvSpPr>
            <a:spLocks noChangeArrowheads="1"/>
          </p:cNvSpPr>
          <p:nvPr/>
        </p:nvSpPr>
        <p:spPr bwMode="auto">
          <a:xfrm>
            <a:off x="395288" y="5419725"/>
            <a:ext cx="8245475" cy="431800"/>
          </a:xfrm>
          <a:prstGeom prst="rect">
            <a:avLst/>
          </a:prstGeom>
          <a:solidFill>
            <a:schemeClr val="accent1"/>
          </a:solidFill>
          <a:ln w="9525">
            <a:noFill/>
            <a:miter lim="800000"/>
            <a:headEnd/>
            <a:tailEnd/>
          </a:ln>
        </p:spPr>
        <p:txBody>
          <a:bodyPr wrap="none" anchor="ctr"/>
          <a:lstStyle/>
          <a:p>
            <a:endParaRPr lang="es-ES"/>
          </a:p>
        </p:txBody>
      </p:sp>
      <p:sp>
        <p:nvSpPr>
          <p:cNvPr id="11" name="10 Marcador de número de diapositiva"/>
          <p:cNvSpPr>
            <a:spLocks noGrp="1"/>
          </p:cNvSpPr>
          <p:nvPr>
            <p:ph type="sldNum" sz="quarter" idx="12"/>
          </p:nvPr>
        </p:nvSpPr>
        <p:spPr/>
        <p:txBody>
          <a:bodyPr/>
          <a:lstStyle/>
          <a:p>
            <a:pPr>
              <a:defRPr/>
            </a:pPr>
            <a:fld id="{DC67DD26-A974-4236-837E-3FBC975166E7}" type="slidenum">
              <a:rPr lang="es-ES" smtClean="0"/>
              <a:pPr>
                <a:defRPr/>
              </a:pPr>
              <a:t>6</a:t>
            </a:fld>
            <a:endParaRPr lang="es-ES"/>
          </a:p>
        </p:txBody>
      </p:sp>
      <p:sp>
        <p:nvSpPr>
          <p:cNvPr id="19468" name="11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a:lstStyle/>
          <a:p>
            <a:r>
              <a:rPr lang="es-ES" smtClean="0"/>
              <a:t>Resultados </a:t>
            </a:r>
            <a:r>
              <a:rPr lang="es-ES" sz="2400" smtClean="0"/>
              <a:t>5</a:t>
            </a:r>
            <a:r>
              <a:rPr lang="es-ES" smtClean="0"/>
              <a:t> </a:t>
            </a:r>
          </a:p>
        </p:txBody>
      </p:sp>
      <p:sp>
        <p:nvSpPr>
          <p:cNvPr id="69635" name="2 Marcador de contenido"/>
          <p:cNvSpPr>
            <a:spLocks noGrp="1"/>
          </p:cNvSpPr>
          <p:nvPr>
            <p:ph idx="1"/>
          </p:nvPr>
        </p:nvSpPr>
        <p:spPr/>
        <p:txBody>
          <a:bodyPr/>
          <a:lstStyle/>
          <a:p>
            <a:r>
              <a:rPr lang="es-ES" smtClean="0"/>
              <a:t>Las informantes:</a:t>
            </a:r>
          </a:p>
          <a:p>
            <a:pPr lvl="1"/>
            <a:r>
              <a:rPr lang="es-ES" smtClean="0"/>
              <a:t>No incorporan datos de las lecturas realizadas. Muestran adherencia al conocimiento previo y a su mundo L1: </a:t>
            </a:r>
            <a:r>
              <a:rPr lang="es-ES" i="1" smtClean="0"/>
              <a:t>andaluz es lengua, lengua / dialecto, castellano / español</a:t>
            </a:r>
            <a:r>
              <a:rPr lang="es-ES" smtClean="0"/>
              <a:t>. </a:t>
            </a:r>
          </a:p>
          <a:p>
            <a:pPr lvl="1"/>
            <a:r>
              <a:rPr lang="es-ES" smtClean="0"/>
              <a:t>Reconocen con dificultades algunos géneros discursivos, pero no sacan provecho de ello.</a:t>
            </a:r>
          </a:p>
          <a:p>
            <a:pPr lvl="1"/>
            <a:r>
              <a:rPr lang="es-ES" smtClean="0"/>
              <a:t>No sitúan el texto en su contexto (institución, ámbito, función, autor-destinatarios) y no pueden valorar su fiabilidad.</a:t>
            </a:r>
          </a:p>
          <a:p>
            <a:pPr lvl="1"/>
            <a:r>
              <a:rPr lang="es-ES" smtClean="0"/>
              <a:t>No analizan críticamente el discurso: léxico usado, sintaxis, deícticos, focalización, etc.</a:t>
            </a:r>
          </a:p>
          <a:p>
            <a:pPr lvl="1"/>
            <a:r>
              <a:rPr lang="es-ES" smtClean="0"/>
              <a:t>Muestran escaso control metacognitivo sobre lo que saben, sobre lo que leen y sobre lo que entienden o no entienden.</a:t>
            </a:r>
          </a:p>
          <a:p>
            <a:pPr lvl="1"/>
            <a:endParaRPr lang="es-ES" smtClean="0"/>
          </a:p>
        </p:txBody>
      </p:sp>
      <p:sp>
        <p:nvSpPr>
          <p:cNvPr id="69636"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9D417F81-5B50-4670-A935-282177908AF2}" type="slidenum">
              <a:rPr lang="es-ES" smtClean="0"/>
              <a:pPr>
                <a:defRPr/>
              </a:pPr>
              <a:t>60</a:t>
            </a:fld>
            <a:endParaRPr lang="es-E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a:lstStyle/>
          <a:p>
            <a:r>
              <a:rPr lang="es-ES" smtClean="0"/>
              <a:t>Resultados: adherencia </a:t>
            </a:r>
            <a:r>
              <a:rPr lang="es-ES" sz="2400" smtClean="0"/>
              <a:t>6</a:t>
            </a:r>
          </a:p>
        </p:txBody>
      </p:sp>
      <p:sp>
        <p:nvSpPr>
          <p:cNvPr id="70659" name="2 Marcador de contenido"/>
          <p:cNvSpPr>
            <a:spLocks noGrp="1"/>
          </p:cNvSpPr>
          <p:nvPr>
            <p:ph idx="1"/>
          </p:nvPr>
        </p:nvSpPr>
        <p:spPr/>
        <p:txBody>
          <a:bodyPr/>
          <a:lstStyle/>
          <a:p>
            <a:pPr>
              <a:buFontTx/>
              <a:buNone/>
            </a:pPr>
            <a:r>
              <a:rPr lang="es-ES" sz="2800" smtClean="0"/>
              <a:t>Diálogo sobre la fiabilidad de </a:t>
            </a:r>
            <a:r>
              <a:rPr lang="es-ES" sz="2800" i="1" smtClean="0"/>
              <a:t>Wikipedia: andaluz</a:t>
            </a:r>
            <a:r>
              <a:rPr lang="es-ES" sz="2800" smtClean="0"/>
              <a:t>.</a:t>
            </a:r>
          </a:p>
          <a:p>
            <a:pPr>
              <a:buFontTx/>
              <a:buNone/>
            </a:pPr>
            <a:r>
              <a:rPr lang="es-ES" sz="2400" smtClean="0"/>
              <a:t>A2: non, il en parle pas de l’andalous</a:t>
            </a:r>
          </a:p>
          <a:p>
            <a:pPr>
              <a:buFontTx/>
              <a:buNone/>
            </a:pPr>
            <a:r>
              <a:rPr lang="es-ES" sz="2400" smtClean="0"/>
              <a:t>A1: ah oui je te parle de l'autre langue</a:t>
            </a:r>
          </a:p>
          <a:p>
            <a:pPr>
              <a:buFontTx/>
              <a:buNone/>
            </a:pPr>
            <a:r>
              <a:rPr lang="es-ES" sz="2400" smtClean="0"/>
              <a:t>A2:</a:t>
            </a:r>
            <a:r>
              <a:rPr lang="es-ES" sz="2400" b="1" smtClean="0"/>
              <a:t> </a:t>
            </a:r>
            <a:r>
              <a:rPr lang="es-ES" sz="2400" smtClean="0"/>
              <a:t>ça c’est une introduccion </a:t>
            </a:r>
            <a:r>
              <a:rPr lang="es-ES" sz="2400" b="1" smtClean="0"/>
              <a:t>||</a:t>
            </a:r>
            <a:r>
              <a:rPr lang="es-ES" sz="2400" smtClean="0"/>
              <a:t>  il faut trouver combien de gens le parlent </a:t>
            </a:r>
            <a:r>
              <a:rPr lang="es-ES" sz="2400" b="1" smtClean="0"/>
              <a:t>||</a:t>
            </a:r>
            <a:r>
              <a:rPr lang="es-ES" sz="2400" smtClean="0"/>
              <a:t> on peut regarder sur google</a:t>
            </a:r>
          </a:p>
          <a:p>
            <a:pPr>
              <a:buFontTx/>
              <a:buNone/>
            </a:pPr>
            <a:r>
              <a:rPr lang="es-ES" sz="2400" smtClean="0"/>
              <a:t>A1: gente: andalous: ah wikipedia!, moi j’aime bien</a:t>
            </a:r>
          </a:p>
          <a:p>
            <a:pPr>
              <a:buFontTx/>
              <a:buNone/>
            </a:pPr>
            <a:r>
              <a:rPr lang="fr-FR" sz="2400" smtClean="0"/>
              <a:t>A2: Bon mais c'est PAS DU TOUT SURE, eh? </a:t>
            </a:r>
            <a:endParaRPr lang="es-ES" sz="2400" smtClean="0"/>
          </a:p>
          <a:p>
            <a:pPr>
              <a:buFontTx/>
              <a:buNone/>
            </a:pPr>
            <a:r>
              <a:rPr lang="es-ES" sz="2400" smtClean="0"/>
              <a:t>A1: oui</a:t>
            </a:r>
          </a:p>
          <a:p>
            <a:pPr>
              <a:buFontTx/>
              <a:buNone/>
            </a:pPr>
            <a:r>
              <a:rPr lang="es-ES" sz="2400" smtClean="0"/>
              <a:t>A2: ah non, wikipedia tout le monde peut mettre</a:t>
            </a:r>
          </a:p>
          <a:p>
            <a:pPr>
              <a:buFontTx/>
              <a:buNone/>
            </a:pPr>
            <a:r>
              <a:rPr lang="es-ES" sz="2400" smtClean="0"/>
              <a:t>A1: il y a pas</a:t>
            </a:r>
          </a:p>
          <a:p>
            <a:pPr>
              <a:buFontTx/>
              <a:buNone/>
            </a:pPr>
            <a:r>
              <a:rPr lang="fr-FR" sz="2400" smtClean="0"/>
              <a:t>A2: non mais tu vois? ça c’est la pire des merdes</a:t>
            </a:r>
            <a:endParaRPr lang="es-ES" sz="2400" smtClean="0"/>
          </a:p>
          <a:p>
            <a:pPr>
              <a:buFontTx/>
              <a:buNone/>
            </a:pPr>
            <a:r>
              <a:rPr lang="fr-FR" sz="2400" smtClean="0"/>
              <a:t>A1: on retourne si tu veux</a:t>
            </a:r>
            <a:endParaRPr lang="es-ES" sz="2400" smtClean="0"/>
          </a:p>
          <a:p>
            <a:pPr>
              <a:buFontTx/>
              <a:buNone/>
            </a:pPr>
            <a:r>
              <a:rPr lang="fr-FR" sz="2400" smtClean="0"/>
              <a:t>A2: la pire des sources</a:t>
            </a:r>
            <a:endParaRPr lang="es-ES" sz="2400" smtClean="0"/>
          </a:p>
          <a:p>
            <a:pPr>
              <a:buFontTx/>
              <a:buNone/>
            </a:pPr>
            <a:endParaRPr lang="es-ES" smtClean="0"/>
          </a:p>
        </p:txBody>
      </p:sp>
      <p:sp>
        <p:nvSpPr>
          <p:cNvPr id="70660"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557413BC-7E14-49EA-AD9A-2BCC0D564661}" type="slidenum">
              <a:rPr lang="es-ES" smtClean="0"/>
              <a:pPr>
                <a:defRPr/>
              </a:pPr>
              <a:t>61</a:t>
            </a:fld>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p:txBody>
          <a:bodyPr/>
          <a:lstStyle/>
          <a:p>
            <a:r>
              <a:rPr lang="es-ES" smtClean="0"/>
              <a:t>Resultados: búsqueda </a:t>
            </a:r>
            <a:r>
              <a:rPr lang="es-ES" sz="2400" smtClean="0"/>
              <a:t>7</a:t>
            </a:r>
            <a:r>
              <a:rPr lang="es-ES" smtClean="0"/>
              <a:t> </a:t>
            </a:r>
          </a:p>
        </p:txBody>
      </p:sp>
      <p:sp>
        <p:nvSpPr>
          <p:cNvPr id="71683" name="2 Marcador de contenido"/>
          <p:cNvSpPr>
            <a:spLocks noGrp="1"/>
          </p:cNvSpPr>
          <p:nvPr>
            <p:ph idx="1"/>
          </p:nvPr>
        </p:nvSpPr>
        <p:spPr/>
        <p:txBody>
          <a:bodyPr/>
          <a:lstStyle/>
          <a:p>
            <a:r>
              <a:rPr lang="es-ES" smtClean="0"/>
              <a:t>Diálogo sobre </a:t>
            </a:r>
            <a:r>
              <a:rPr lang="es-ES" i="1" smtClean="0"/>
              <a:t>lenguas vernáculas </a:t>
            </a:r>
            <a:r>
              <a:rPr lang="es-ES" sz="2400" smtClean="0"/>
              <a:t>(web argentina)</a:t>
            </a:r>
            <a:r>
              <a:rPr lang="es-ES" smtClean="0"/>
              <a:t>:</a:t>
            </a:r>
          </a:p>
          <a:p>
            <a:pPr lvl="1"/>
            <a:r>
              <a:rPr lang="es-ES" sz="2000" smtClean="0"/>
              <a:t>A1: [ah oui] </a:t>
            </a:r>
            <a:r>
              <a:rPr lang="es-ES" sz="2000" b="1" smtClean="0"/>
              <a:t>|</a:t>
            </a:r>
            <a:r>
              <a:rPr lang="es-ES" sz="2000" smtClean="0"/>
              <a:t> quechua</a:t>
            </a:r>
          </a:p>
          <a:p>
            <a:pPr lvl="1"/>
            <a:r>
              <a:rPr lang="es-ES" sz="2000" smtClean="0"/>
              <a:t>A2: quechua </a:t>
            </a:r>
            <a:r>
              <a:rPr lang="es-ES" sz="2000" b="1" smtClean="0"/>
              <a:t>||| </a:t>
            </a:r>
            <a:r>
              <a:rPr lang="es-ES" sz="2000" smtClean="0"/>
              <a:t>Tu crois? </a:t>
            </a:r>
          </a:p>
          <a:p>
            <a:pPr lvl="1"/>
            <a:r>
              <a:rPr lang="es-ES" sz="2000" smtClean="0"/>
              <a:t>A1: oui </a:t>
            </a:r>
            <a:r>
              <a:rPr lang="es-ES" sz="2000" b="1" smtClean="0"/>
              <a:t>| </a:t>
            </a:r>
            <a:r>
              <a:rPr lang="es-ES" sz="2000" smtClean="0"/>
              <a:t>c’est:</a:t>
            </a:r>
          </a:p>
          <a:p>
            <a:pPr lvl="1"/>
            <a:r>
              <a:rPr lang="fr-FR" sz="2000" smtClean="0"/>
              <a:t>A2: parce que là on cherche une définition, non? </a:t>
            </a:r>
            <a:endParaRPr lang="es-ES" sz="2000" smtClean="0"/>
          </a:p>
          <a:p>
            <a:pPr lvl="1"/>
            <a:r>
              <a:rPr lang="fr-FR" sz="2000" smtClean="0"/>
              <a:t>I : qu’est-ce que ça veut dire</a:t>
            </a:r>
            <a:endParaRPr lang="es-ES" sz="2000" smtClean="0"/>
          </a:p>
          <a:p>
            <a:pPr lvl="1"/>
            <a:r>
              <a:rPr lang="fr-FR" sz="2000" smtClean="0"/>
              <a:t>A2 : que’st-ce que ça veut dire? </a:t>
            </a:r>
            <a:endParaRPr lang="es-ES" sz="2000" smtClean="0"/>
          </a:p>
          <a:p>
            <a:pPr lvl="1"/>
            <a:r>
              <a:rPr lang="fr-FR" sz="2000" smtClean="0"/>
              <a:t>A1 : attends </a:t>
            </a:r>
            <a:r>
              <a:rPr lang="fr-FR" sz="2000" b="1" smtClean="0"/>
              <a:t>|</a:t>
            </a:r>
            <a:r>
              <a:rPr lang="fr-FR" sz="2000" smtClean="0"/>
              <a:t> j’écris la prémière phrase</a:t>
            </a:r>
            <a:endParaRPr lang="es-ES" sz="2000" smtClean="0"/>
          </a:p>
          <a:p>
            <a:pPr lvl="1"/>
            <a:r>
              <a:rPr lang="fr-FR" sz="2000" smtClean="0"/>
              <a:t>A2: en fait </a:t>
            </a:r>
            <a:r>
              <a:rPr lang="fr-FR" sz="2000" b="1" smtClean="0"/>
              <a:t>| </a:t>
            </a:r>
            <a:r>
              <a:rPr lang="fr-FR" sz="2000" smtClean="0"/>
              <a:t>la langue du pays lui même ((lectura))  </a:t>
            </a:r>
            <a:r>
              <a:rPr lang="fr-FR" sz="2000" b="1" smtClean="0"/>
              <a:t>||| </a:t>
            </a:r>
            <a:r>
              <a:rPr lang="fr-FR" sz="2000" smtClean="0"/>
              <a:t>donc oh la la toutes les langues sont vernacles </a:t>
            </a:r>
            <a:r>
              <a:rPr lang="fr-FR" sz="2000" b="1" smtClean="0"/>
              <a:t>||</a:t>
            </a:r>
            <a:r>
              <a:rPr lang="fr-FR" sz="2000" smtClean="0"/>
              <a:t> bon on va chercher ici</a:t>
            </a:r>
            <a:endParaRPr lang="es-ES" sz="2000" smtClean="0"/>
          </a:p>
          <a:p>
            <a:pPr lvl="1"/>
            <a:r>
              <a:rPr lang="es-ES" sz="2000" smtClean="0"/>
              <a:t>A1: ((leen una página web de Argentina)) ah! </a:t>
            </a:r>
            <a:r>
              <a:rPr lang="es-ES" sz="2000" b="1" smtClean="0"/>
              <a:t>|</a:t>
            </a:r>
            <a:r>
              <a:rPr lang="es-ES" sz="2000" smtClean="0"/>
              <a:t> es la lengua propia de las poblaciones nativas que preexisten a la colonización.</a:t>
            </a:r>
          </a:p>
          <a:p>
            <a:pPr lvl="1"/>
            <a:r>
              <a:rPr lang="fr-FR" sz="2000" smtClean="0"/>
              <a:t>A2: oui voilà</a:t>
            </a:r>
            <a:endParaRPr lang="es-ES" sz="2000" smtClean="0"/>
          </a:p>
          <a:p>
            <a:pPr lvl="1"/>
            <a:r>
              <a:rPr lang="fr-FR" sz="2000" smtClean="0"/>
              <a:t>A1: ah </a:t>
            </a:r>
            <a:r>
              <a:rPr lang="fr-FR" sz="2000" b="1" smtClean="0"/>
              <a:t>| </a:t>
            </a:r>
            <a:r>
              <a:rPr lang="fr-FR" sz="2000" smtClean="0"/>
              <a:t>c’est des langues minoritaires! </a:t>
            </a:r>
            <a:endParaRPr lang="es-ES" sz="2000" smtClean="0"/>
          </a:p>
          <a:p>
            <a:pPr lvl="1"/>
            <a:r>
              <a:rPr lang="fr-FR" sz="2000" smtClean="0"/>
              <a:t>A2: oui </a:t>
            </a:r>
            <a:r>
              <a:rPr lang="fr-FR" sz="2000" b="1" smtClean="0"/>
              <a:t>|</a:t>
            </a:r>
            <a:r>
              <a:rPr lang="fr-FR" sz="2000" smtClean="0"/>
              <a:t> en fait c’est toutes les langues pas officielles</a:t>
            </a:r>
            <a:endParaRPr lang="es-ES" sz="2000" smtClean="0"/>
          </a:p>
          <a:p>
            <a:endParaRPr lang="es-ES" smtClean="0"/>
          </a:p>
        </p:txBody>
      </p:sp>
      <p:sp>
        <p:nvSpPr>
          <p:cNvPr id="71684"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DC6F0734-2ABF-4693-8B90-B7FBF7C60E1F}" type="slidenum">
              <a:rPr lang="es-ES" smtClean="0"/>
              <a:pPr>
                <a:defRPr/>
              </a:pPr>
              <a:t>62</a:t>
            </a:fld>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p:txBody>
          <a:bodyPr/>
          <a:lstStyle/>
          <a:p>
            <a:r>
              <a:rPr lang="es-ES" smtClean="0"/>
              <a:t>Resultados: estrategias y recursos </a:t>
            </a:r>
            <a:r>
              <a:rPr lang="es-ES" sz="2400" smtClean="0"/>
              <a:t>8</a:t>
            </a:r>
          </a:p>
        </p:txBody>
      </p:sp>
      <p:sp>
        <p:nvSpPr>
          <p:cNvPr id="72707" name="2 Marcador de contenido"/>
          <p:cNvSpPr>
            <a:spLocks noGrp="1"/>
          </p:cNvSpPr>
          <p:nvPr>
            <p:ph sz="half" idx="1"/>
          </p:nvPr>
        </p:nvSpPr>
        <p:spPr/>
        <p:txBody>
          <a:bodyPr/>
          <a:lstStyle/>
          <a:p>
            <a:pPr algn="ctr">
              <a:buFontTx/>
              <a:buNone/>
            </a:pPr>
            <a:r>
              <a:rPr lang="es-ES" b="1" smtClean="0"/>
              <a:t>¿Qué hacen?</a:t>
            </a:r>
          </a:p>
          <a:p>
            <a:r>
              <a:rPr lang="es-ES" smtClean="0"/>
              <a:t>Cuestionan lo que leen. ¿?</a:t>
            </a:r>
          </a:p>
          <a:p>
            <a:r>
              <a:rPr lang="es-ES" smtClean="0"/>
              <a:t>Hacen analogías con su ámbito cultural.</a:t>
            </a:r>
          </a:p>
          <a:p>
            <a:r>
              <a:rPr lang="es-ES" smtClean="0"/>
              <a:t>Intercambian opiniones.</a:t>
            </a:r>
          </a:p>
          <a:p>
            <a:r>
              <a:rPr lang="es-ES" smtClean="0"/>
              <a:t>Comparan webs.</a:t>
            </a:r>
          </a:p>
          <a:p>
            <a:r>
              <a:rPr lang="es-ES" smtClean="0"/>
              <a:t>Analizan el diseño.</a:t>
            </a:r>
          </a:p>
          <a:p>
            <a:r>
              <a:rPr lang="es-ES" smtClean="0"/>
              <a:t>Se fijan en los vínculos patrocinados.</a:t>
            </a:r>
          </a:p>
          <a:p>
            <a:r>
              <a:rPr lang="es-ES" smtClean="0"/>
              <a:t>Buscanotras webs.  ¿?</a:t>
            </a:r>
          </a:p>
          <a:p>
            <a:endParaRPr lang="es-ES" smtClean="0"/>
          </a:p>
        </p:txBody>
      </p:sp>
      <p:sp>
        <p:nvSpPr>
          <p:cNvPr id="72708" name="3 Marcador de contenido"/>
          <p:cNvSpPr>
            <a:spLocks noGrp="1"/>
          </p:cNvSpPr>
          <p:nvPr>
            <p:ph sz="half" idx="2"/>
          </p:nvPr>
        </p:nvSpPr>
        <p:spPr/>
        <p:txBody>
          <a:bodyPr/>
          <a:lstStyle/>
          <a:p>
            <a:pPr algn="ctr">
              <a:buFontTx/>
              <a:buNone/>
            </a:pPr>
            <a:r>
              <a:rPr lang="es-ES" b="1" smtClean="0"/>
              <a:t>¿Qué no hacen?</a:t>
            </a:r>
          </a:p>
          <a:p>
            <a:r>
              <a:rPr lang="es-ES" smtClean="0"/>
              <a:t>Examinan los vínculos internos y externos.</a:t>
            </a:r>
          </a:p>
          <a:p>
            <a:r>
              <a:rPr lang="es-ES" smtClean="0"/>
              <a:t>Analizan el lenguaje usado.</a:t>
            </a:r>
          </a:p>
          <a:p>
            <a:r>
              <a:rPr lang="es-ES" smtClean="0"/>
              <a:t>Traducen palabras y buscan la traducción exacta.</a:t>
            </a:r>
          </a:p>
        </p:txBody>
      </p:sp>
      <p:sp>
        <p:nvSpPr>
          <p:cNvPr id="72709" name="4 Marcador de pie de página"/>
          <p:cNvSpPr>
            <a:spLocks noGrp="1"/>
          </p:cNvSpPr>
          <p:nvPr>
            <p:ph type="ftr" sz="quarter" idx="11"/>
          </p:nvPr>
        </p:nvSpPr>
        <p:spPr>
          <a:noFill/>
        </p:spPr>
        <p:txBody>
          <a:bodyPr/>
          <a:lstStyle/>
          <a:p>
            <a:pPr algn="l"/>
            <a:r>
              <a:rPr lang="es-ES" smtClean="0"/>
              <a:t>S2 Lectura crítica</a:t>
            </a:r>
          </a:p>
        </p:txBody>
      </p:sp>
      <p:sp>
        <p:nvSpPr>
          <p:cNvPr id="6" name="5 Marcador de número de diapositiva"/>
          <p:cNvSpPr>
            <a:spLocks noGrp="1"/>
          </p:cNvSpPr>
          <p:nvPr>
            <p:ph type="sldNum" sz="quarter" idx="12"/>
          </p:nvPr>
        </p:nvSpPr>
        <p:spPr/>
        <p:txBody>
          <a:bodyPr/>
          <a:lstStyle/>
          <a:p>
            <a:pPr>
              <a:defRPr/>
            </a:pPr>
            <a:fld id="{C784A9E2-F741-4117-A5B2-F1ED7B3C08CB}" type="slidenum">
              <a:rPr lang="es-ES" smtClean="0"/>
              <a:pPr>
                <a:defRPr/>
              </a:pPr>
              <a:t>63</a:t>
            </a:fld>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p:txBody>
          <a:bodyPr/>
          <a:lstStyle/>
          <a:p>
            <a:r>
              <a:rPr lang="es-ES" smtClean="0"/>
              <a:t>Conclusiones 2º caso </a:t>
            </a:r>
            <a:r>
              <a:rPr lang="es-ES" sz="2400" smtClean="0"/>
              <a:t>9</a:t>
            </a:r>
          </a:p>
        </p:txBody>
      </p:sp>
      <p:sp>
        <p:nvSpPr>
          <p:cNvPr id="3" name="2 Marcador de contenido"/>
          <p:cNvSpPr>
            <a:spLocks noGrp="1"/>
          </p:cNvSpPr>
          <p:nvPr>
            <p:ph idx="1"/>
          </p:nvPr>
        </p:nvSpPr>
        <p:spPr/>
        <p:txBody>
          <a:bodyPr/>
          <a:lstStyle/>
          <a:p>
            <a:pPr marL="514350" indent="-514350">
              <a:buFont typeface="+mj-lt"/>
              <a:buAutoNum type="arabicPeriod"/>
              <a:defRPr/>
            </a:pPr>
            <a:r>
              <a:rPr lang="es-ES" sz="2800" dirty="0" smtClean="0"/>
              <a:t>Informantes con buen nivel de español ELE tienen dificultades comprender e interpretar algunas webs en la comunidad española.</a:t>
            </a:r>
          </a:p>
          <a:p>
            <a:pPr marL="514350" indent="-514350">
              <a:buFont typeface="+mj-lt"/>
              <a:buAutoNum type="arabicPeriod"/>
              <a:defRPr/>
            </a:pPr>
            <a:r>
              <a:rPr lang="es-ES" sz="2800" dirty="0" smtClean="0"/>
              <a:t>Esas dificultades no se deben a la falta de competencia lingüística, sino a la falta de competencia pragmática o sociocultural.</a:t>
            </a:r>
          </a:p>
          <a:p>
            <a:pPr marL="514350" indent="-514350">
              <a:buFont typeface="+mj-lt"/>
              <a:buAutoNum type="arabicPeriod"/>
              <a:defRPr/>
            </a:pPr>
            <a:r>
              <a:rPr lang="es-ES" sz="2800" dirty="0" smtClean="0"/>
              <a:t>La práctica de la lectura en ELE debería enfatizar la atención a: a) los géneros discursivos; b) los autores y sus intenciones; c) el uso intencionado y premeditado de los recursos lingüísticos.</a:t>
            </a:r>
          </a:p>
          <a:p>
            <a:pPr marL="514350" indent="-514350">
              <a:buFont typeface="+mj-lt"/>
              <a:buAutoNum type="arabicPeriod"/>
              <a:defRPr/>
            </a:pPr>
            <a:r>
              <a:rPr lang="es-ES" sz="2800" dirty="0" smtClean="0"/>
              <a:t>La lectura (y la enseñanza) debe enfatizar las diferencias culturales L1/L2 y avanzar hacia una competencia intercultural.</a:t>
            </a:r>
          </a:p>
          <a:p>
            <a:pPr>
              <a:defRPr/>
            </a:pPr>
            <a:endParaRPr lang="es-ES" sz="2800" dirty="0" smtClean="0"/>
          </a:p>
        </p:txBody>
      </p:sp>
      <p:sp>
        <p:nvSpPr>
          <p:cNvPr id="73732" name="3 Marcador de pie de página"/>
          <p:cNvSpPr>
            <a:spLocks noGrp="1"/>
          </p:cNvSpPr>
          <p:nvPr>
            <p:ph type="ftr" sz="quarter" idx="11"/>
          </p:nvPr>
        </p:nvSpPr>
        <p:spPr>
          <a:noFill/>
        </p:spPr>
        <p:txBody>
          <a:bodyPr/>
          <a:lstStyle/>
          <a:p>
            <a:pPr algn="l"/>
            <a:r>
              <a:rPr lang="es-ES" smtClean="0"/>
              <a:t>S2 Lectura crítica</a:t>
            </a:r>
          </a:p>
        </p:txBody>
      </p:sp>
      <p:sp>
        <p:nvSpPr>
          <p:cNvPr id="5" name="4 Marcador de número de diapositiva"/>
          <p:cNvSpPr>
            <a:spLocks noGrp="1"/>
          </p:cNvSpPr>
          <p:nvPr>
            <p:ph type="sldNum" sz="quarter" idx="12"/>
          </p:nvPr>
        </p:nvSpPr>
        <p:spPr/>
        <p:txBody>
          <a:bodyPr/>
          <a:lstStyle/>
          <a:p>
            <a:pPr>
              <a:defRPr/>
            </a:pPr>
            <a:fld id="{509CD476-B70C-4820-AEDF-514C34A85B09}" type="slidenum">
              <a:rPr lang="es-ES" smtClean="0"/>
              <a:pPr>
                <a:defRPr/>
              </a:pPr>
              <a:t>64</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11" name="Rectangle 39"/>
          <p:cNvSpPr>
            <a:spLocks noChangeArrowheads="1"/>
          </p:cNvSpPr>
          <p:nvPr/>
        </p:nvSpPr>
        <p:spPr bwMode="auto">
          <a:xfrm>
            <a:off x="4419600" y="838200"/>
            <a:ext cx="4648200" cy="5638800"/>
          </a:xfrm>
          <a:prstGeom prst="rect">
            <a:avLst/>
          </a:prstGeom>
          <a:solidFill>
            <a:srgbClr val="FF99FF"/>
          </a:solidFill>
          <a:ln w="9525">
            <a:noFill/>
            <a:miter lim="800000"/>
            <a:headEnd/>
            <a:tailEnd/>
          </a:ln>
        </p:spPr>
        <p:txBody>
          <a:bodyPr wrap="none" anchor="ctr"/>
          <a:lstStyle/>
          <a:p>
            <a:endParaRPr lang="es-ES_tradnl"/>
          </a:p>
        </p:txBody>
      </p:sp>
      <p:sp>
        <p:nvSpPr>
          <p:cNvPr id="1028" name="Rectangle 2"/>
          <p:cNvSpPr>
            <a:spLocks noGrp="1" noChangeArrowheads="1"/>
          </p:cNvSpPr>
          <p:nvPr>
            <p:ph type="title"/>
          </p:nvPr>
        </p:nvSpPr>
        <p:spPr/>
        <p:txBody>
          <a:bodyPr/>
          <a:lstStyle/>
          <a:p>
            <a:r>
              <a:rPr lang="es-ES_tradnl" smtClean="0"/>
              <a:t>El mensaje encriptado: gramática y léxico </a:t>
            </a:r>
            <a:r>
              <a:rPr lang="es-ES_tradnl" sz="2400" smtClean="0"/>
              <a:t>3</a:t>
            </a:r>
            <a:endParaRPr lang="es-ES" sz="2400" smtClean="0"/>
          </a:p>
        </p:txBody>
      </p:sp>
      <p:graphicFrame>
        <p:nvGraphicFramePr>
          <p:cNvPr id="201728" name="Object 0"/>
          <p:cNvGraphicFramePr>
            <a:graphicFrameLocks noChangeAspect="1"/>
          </p:cNvGraphicFramePr>
          <p:nvPr/>
        </p:nvGraphicFramePr>
        <p:xfrm>
          <a:off x="304800" y="1524000"/>
          <a:ext cx="3886200" cy="4629150"/>
        </p:xfrm>
        <a:graphic>
          <a:graphicData uri="http://schemas.openxmlformats.org/presentationml/2006/ole">
            <p:oleObj spid="_x0000_s1026" r:id="rId4" imgW="2648712" imgH="3791712" progId="Word.Picture.8">
              <p:embed/>
            </p:oleObj>
          </a:graphicData>
        </a:graphic>
      </p:graphicFrame>
      <p:sp>
        <p:nvSpPr>
          <p:cNvPr id="105476" name="Oval 4"/>
          <p:cNvSpPr>
            <a:spLocks noChangeArrowheads="1"/>
          </p:cNvSpPr>
          <p:nvPr/>
        </p:nvSpPr>
        <p:spPr bwMode="auto">
          <a:xfrm>
            <a:off x="2971800" y="2895600"/>
            <a:ext cx="1219200" cy="838200"/>
          </a:xfrm>
          <a:prstGeom prst="ellipse">
            <a:avLst/>
          </a:prstGeom>
          <a:noFill/>
          <a:ln w="38100">
            <a:solidFill>
              <a:srgbClr val="333399"/>
            </a:solidFill>
            <a:round/>
            <a:headEnd/>
            <a:tailEnd/>
          </a:ln>
        </p:spPr>
        <p:txBody>
          <a:bodyPr wrap="none" anchor="ctr"/>
          <a:lstStyle/>
          <a:p>
            <a:pPr algn="ctr"/>
            <a:endParaRPr lang="es-ES_tradnl">
              <a:solidFill>
                <a:srgbClr val="333399"/>
              </a:solidFill>
            </a:endParaRPr>
          </a:p>
        </p:txBody>
      </p:sp>
      <p:sp>
        <p:nvSpPr>
          <p:cNvPr id="105477" name="Oval 5"/>
          <p:cNvSpPr>
            <a:spLocks noChangeArrowheads="1"/>
          </p:cNvSpPr>
          <p:nvPr/>
        </p:nvSpPr>
        <p:spPr bwMode="auto">
          <a:xfrm>
            <a:off x="3276600" y="1905000"/>
            <a:ext cx="762000" cy="609600"/>
          </a:xfrm>
          <a:prstGeom prst="ellipse">
            <a:avLst/>
          </a:prstGeom>
          <a:noFill/>
          <a:ln w="38100">
            <a:solidFill>
              <a:srgbClr val="333399"/>
            </a:solidFill>
            <a:round/>
            <a:headEnd/>
            <a:tailEnd/>
          </a:ln>
        </p:spPr>
        <p:txBody>
          <a:bodyPr wrap="none" anchor="ctr"/>
          <a:lstStyle/>
          <a:p>
            <a:pPr algn="ctr"/>
            <a:endParaRPr lang="es-ES_tradnl">
              <a:solidFill>
                <a:srgbClr val="333399"/>
              </a:solidFill>
            </a:endParaRPr>
          </a:p>
        </p:txBody>
      </p:sp>
      <p:grpSp>
        <p:nvGrpSpPr>
          <p:cNvPr id="2" name="Group 6"/>
          <p:cNvGrpSpPr>
            <a:grpSpLocks/>
          </p:cNvGrpSpPr>
          <p:nvPr/>
        </p:nvGrpSpPr>
        <p:grpSpPr bwMode="auto">
          <a:xfrm>
            <a:off x="1676400" y="2133600"/>
            <a:ext cx="1066800" cy="1752600"/>
            <a:chOff x="1056" y="1344"/>
            <a:chExt cx="672" cy="1104"/>
          </a:xfrm>
        </p:grpSpPr>
        <p:sp>
          <p:nvSpPr>
            <p:cNvPr id="1061" name="Oval 7"/>
            <p:cNvSpPr>
              <a:spLocks noChangeArrowheads="1"/>
            </p:cNvSpPr>
            <p:nvPr/>
          </p:nvSpPr>
          <p:spPr bwMode="auto">
            <a:xfrm>
              <a:off x="1056" y="1344"/>
              <a:ext cx="336" cy="240"/>
            </a:xfrm>
            <a:prstGeom prst="ellipse">
              <a:avLst/>
            </a:prstGeom>
            <a:noFill/>
            <a:ln w="38100">
              <a:solidFill>
                <a:srgbClr val="333399"/>
              </a:solidFill>
              <a:round/>
              <a:headEnd/>
              <a:tailEnd/>
            </a:ln>
          </p:spPr>
          <p:txBody>
            <a:bodyPr wrap="none" anchor="ctr"/>
            <a:lstStyle/>
            <a:p>
              <a:endParaRPr lang="es-ES_tradnl"/>
            </a:p>
          </p:txBody>
        </p:sp>
        <p:sp>
          <p:nvSpPr>
            <p:cNvPr id="1062" name="Oval 8"/>
            <p:cNvSpPr>
              <a:spLocks noChangeArrowheads="1"/>
            </p:cNvSpPr>
            <p:nvPr/>
          </p:nvSpPr>
          <p:spPr bwMode="auto">
            <a:xfrm>
              <a:off x="1248" y="1824"/>
              <a:ext cx="336" cy="192"/>
            </a:xfrm>
            <a:prstGeom prst="ellipse">
              <a:avLst/>
            </a:prstGeom>
            <a:noFill/>
            <a:ln w="38100">
              <a:solidFill>
                <a:srgbClr val="333399"/>
              </a:solidFill>
              <a:round/>
              <a:headEnd/>
              <a:tailEnd/>
            </a:ln>
          </p:spPr>
          <p:txBody>
            <a:bodyPr wrap="none" anchor="ctr"/>
            <a:lstStyle/>
            <a:p>
              <a:endParaRPr lang="es-ES_tradnl"/>
            </a:p>
          </p:txBody>
        </p:sp>
        <p:sp>
          <p:nvSpPr>
            <p:cNvPr id="1063" name="Oval 9"/>
            <p:cNvSpPr>
              <a:spLocks noChangeArrowheads="1"/>
            </p:cNvSpPr>
            <p:nvPr/>
          </p:nvSpPr>
          <p:spPr bwMode="auto">
            <a:xfrm>
              <a:off x="1296" y="1584"/>
              <a:ext cx="336" cy="192"/>
            </a:xfrm>
            <a:prstGeom prst="ellipse">
              <a:avLst/>
            </a:prstGeom>
            <a:noFill/>
            <a:ln w="38100">
              <a:solidFill>
                <a:srgbClr val="333399"/>
              </a:solidFill>
              <a:round/>
              <a:headEnd/>
              <a:tailEnd/>
            </a:ln>
          </p:spPr>
          <p:txBody>
            <a:bodyPr wrap="none" anchor="ctr"/>
            <a:lstStyle/>
            <a:p>
              <a:endParaRPr lang="es-ES_tradnl"/>
            </a:p>
          </p:txBody>
        </p:sp>
        <p:sp>
          <p:nvSpPr>
            <p:cNvPr id="1064" name="Oval 10"/>
            <p:cNvSpPr>
              <a:spLocks noChangeArrowheads="1"/>
            </p:cNvSpPr>
            <p:nvPr/>
          </p:nvSpPr>
          <p:spPr bwMode="auto">
            <a:xfrm>
              <a:off x="1392" y="2208"/>
              <a:ext cx="336" cy="240"/>
            </a:xfrm>
            <a:prstGeom prst="ellipse">
              <a:avLst/>
            </a:prstGeom>
            <a:noFill/>
            <a:ln w="38100">
              <a:solidFill>
                <a:srgbClr val="333399"/>
              </a:solidFill>
              <a:round/>
              <a:headEnd/>
              <a:tailEnd/>
            </a:ln>
          </p:spPr>
          <p:txBody>
            <a:bodyPr wrap="none" anchor="ctr"/>
            <a:lstStyle/>
            <a:p>
              <a:endParaRPr lang="es-ES_tradnl"/>
            </a:p>
          </p:txBody>
        </p:sp>
      </p:grpSp>
      <p:sp>
        <p:nvSpPr>
          <p:cNvPr id="105483" name="Oval 11"/>
          <p:cNvSpPr>
            <a:spLocks noChangeArrowheads="1"/>
          </p:cNvSpPr>
          <p:nvPr/>
        </p:nvSpPr>
        <p:spPr bwMode="auto">
          <a:xfrm>
            <a:off x="1371600" y="4114800"/>
            <a:ext cx="2590800" cy="381000"/>
          </a:xfrm>
          <a:prstGeom prst="ellipse">
            <a:avLst/>
          </a:prstGeom>
          <a:noFill/>
          <a:ln w="38100">
            <a:solidFill>
              <a:srgbClr val="333399"/>
            </a:solidFill>
            <a:round/>
            <a:headEnd/>
            <a:tailEnd/>
          </a:ln>
        </p:spPr>
        <p:txBody>
          <a:bodyPr wrap="none" anchor="ctr"/>
          <a:lstStyle/>
          <a:p>
            <a:pPr algn="ctr"/>
            <a:endParaRPr lang="es-ES_tradnl">
              <a:solidFill>
                <a:srgbClr val="333399"/>
              </a:solidFill>
            </a:endParaRPr>
          </a:p>
        </p:txBody>
      </p:sp>
      <p:grpSp>
        <p:nvGrpSpPr>
          <p:cNvPr id="3" name="Group 12"/>
          <p:cNvGrpSpPr>
            <a:grpSpLocks/>
          </p:cNvGrpSpPr>
          <p:nvPr/>
        </p:nvGrpSpPr>
        <p:grpSpPr bwMode="auto">
          <a:xfrm>
            <a:off x="3962400" y="4343400"/>
            <a:ext cx="4114800" cy="671513"/>
            <a:chOff x="2208" y="2832"/>
            <a:chExt cx="2544" cy="423"/>
          </a:xfrm>
        </p:grpSpPr>
        <p:sp>
          <p:nvSpPr>
            <p:cNvPr id="1059" name="Line 13"/>
            <p:cNvSpPr>
              <a:spLocks noChangeShapeType="1"/>
            </p:cNvSpPr>
            <p:nvPr/>
          </p:nvSpPr>
          <p:spPr bwMode="auto">
            <a:xfrm>
              <a:off x="2208" y="2832"/>
              <a:ext cx="912" cy="288"/>
            </a:xfrm>
            <a:prstGeom prst="line">
              <a:avLst/>
            </a:prstGeom>
            <a:noFill/>
            <a:ln w="38100">
              <a:solidFill>
                <a:srgbClr val="333399"/>
              </a:solidFill>
              <a:round/>
              <a:headEnd/>
              <a:tailEnd type="triangle" w="med" len="med"/>
            </a:ln>
          </p:spPr>
          <p:txBody>
            <a:bodyPr/>
            <a:lstStyle/>
            <a:p>
              <a:endParaRPr lang="es-ES"/>
            </a:p>
          </p:txBody>
        </p:sp>
        <p:sp>
          <p:nvSpPr>
            <p:cNvPr id="1060" name="Text Box 14"/>
            <p:cNvSpPr txBox="1">
              <a:spLocks noChangeArrowheads="1"/>
            </p:cNvSpPr>
            <p:nvPr/>
          </p:nvSpPr>
          <p:spPr bwMode="auto">
            <a:xfrm>
              <a:off x="3120" y="2928"/>
              <a:ext cx="1632" cy="327"/>
            </a:xfrm>
            <a:prstGeom prst="rect">
              <a:avLst/>
            </a:prstGeom>
            <a:noFill/>
            <a:ln w="9525">
              <a:noFill/>
              <a:miter lim="800000"/>
              <a:headEnd/>
              <a:tailEnd/>
            </a:ln>
          </p:spPr>
          <p:txBody>
            <a:bodyPr>
              <a:spAutoFit/>
            </a:bodyPr>
            <a:lstStyle/>
            <a:p>
              <a:pPr>
                <a:spcBef>
                  <a:spcPct val="50000"/>
                </a:spcBef>
              </a:pPr>
              <a:r>
                <a:rPr lang="es-ES_tradnl" sz="2800">
                  <a:solidFill>
                    <a:srgbClr val="333399"/>
                  </a:solidFill>
                </a:rPr>
                <a:t>Palabras latinas</a:t>
              </a:r>
              <a:endParaRPr lang="ca-ES" sz="2800">
                <a:solidFill>
                  <a:srgbClr val="333399"/>
                </a:solidFill>
              </a:endParaRPr>
            </a:p>
          </p:txBody>
        </p:sp>
      </p:grpSp>
      <p:sp>
        <p:nvSpPr>
          <p:cNvPr id="105487" name="Oval 15"/>
          <p:cNvSpPr>
            <a:spLocks noChangeArrowheads="1"/>
          </p:cNvSpPr>
          <p:nvPr/>
        </p:nvSpPr>
        <p:spPr bwMode="auto">
          <a:xfrm>
            <a:off x="1676400" y="4572000"/>
            <a:ext cx="2590800" cy="1524000"/>
          </a:xfrm>
          <a:prstGeom prst="ellipse">
            <a:avLst/>
          </a:prstGeom>
          <a:noFill/>
          <a:ln w="38100">
            <a:solidFill>
              <a:srgbClr val="333399"/>
            </a:solidFill>
            <a:round/>
            <a:headEnd/>
            <a:tailEnd/>
          </a:ln>
        </p:spPr>
        <p:txBody>
          <a:bodyPr wrap="none" anchor="ctr"/>
          <a:lstStyle/>
          <a:p>
            <a:pPr algn="ctr"/>
            <a:endParaRPr lang="es-ES_tradnl">
              <a:solidFill>
                <a:srgbClr val="333399"/>
              </a:solidFill>
            </a:endParaRPr>
          </a:p>
        </p:txBody>
      </p:sp>
      <p:grpSp>
        <p:nvGrpSpPr>
          <p:cNvPr id="4" name="Group 16"/>
          <p:cNvGrpSpPr>
            <a:grpSpLocks/>
          </p:cNvGrpSpPr>
          <p:nvPr/>
        </p:nvGrpSpPr>
        <p:grpSpPr bwMode="auto">
          <a:xfrm>
            <a:off x="4038600" y="2057400"/>
            <a:ext cx="4724400" cy="1219200"/>
            <a:chOff x="2544" y="1296"/>
            <a:chExt cx="2976" cy="768"/>
          </a:xfrm>
        </p:grpSpPr>
        <p:sp>
          <p:nvSpPr>
            <p:cNvPr id="1056" name="Line 17"/>
            <p:cNvSpPr>
              <a:spLocks noChangeShapeType="1"/>
            </p:cNvSpPr>
            <p:nvPr/>
          </p:nvSpPr>
          <p:spPr bwMode="auto">
            <a:xfrm flipV="1">
              <a:off x="2640" y="1488"/>
              <a:ext cx="480" cy="576"/>
            </a:xfrm>
            <a:prstGeom prst="line">
              <a:avLst/>
            </a:prstGeom>
            <a:noFill/>
            <a:ln w="38100">
              <a:solidFill>
                <a:srgbClr val="333399"/>
              </a:solidFill>
              <a:round/>
              <a:headEnd/>
              <a:tailEnd type="triangle" w="med" len="med"/>
            </a:ln>
          </p:spPr>
          <p:txBody>
            <a:bodyPr/>
            <a:lstStyle/>
            <a:p>
              <a:endParaRPr lang="es-ES"/>
            </a:p>
          </p:txBody>
        </p:sp>
        <p:sp>
          <p:nvSpPr>
            <p:cNvPr id="1057" name="Text Box 18"/>
            <p:cNvSpPr txBox="1">
              <a:spLocks noChangeArrowheads="1"/>
            </p:cNvSpPr>
            <p:nvPr/>
          </p:nvSpPr>
          <p:spPr bwMode="auto">
            <a:xfrm>
              <a:off x="3168" y="1296"/>
              <a:ext cx="2352" cy="327"/>
            </a:xfrm>
            <a:prstGeom prst="rect">
              <a:avLst/>
            </a:prstGeom>
            <a:noFill/>
            <a:ln w="9525">
              <a:noFill/>
              <a:miter lim="800000"/>
              <a:headEnd/>
              <a:tailEnd/>
            </a:ln>
          </p:spPr>
          <p:txBody>
            <a:bodyPr>
              <a:spAutoFit/>
            </a:bodyPr>
            <a:lstStyle/>
            <a:p>
              <a:pPr>
                <a:spcBef>
                  <a:spcPct val="50000"/>
                </a:spcBef>
              </a:pPr>
              <a:r>
                <a:rPr lang="es-ES_tradnl" sz="2800">
                  <a:solidFill>
                    <a:srgbClr val="333399"/>
                  </a:solidFill>
                </a:rPr>
                <a:t>¿Imágenes ilustradoras?</a:t>
              </a:r>
              <a:endParaRPr lang="ca-ES" sz="2800">
                <a:solidFill>
                  <a:srgbClr val="333399"/>
                </a:solidFill>
              </a:endParaRPr>
            </a:p>
          </p:txBody>
        </p:sp>
        <p:sp>
          <p:nvSpPr>
            <p:cNvPr id="1058" name="Line 19"/>
            <p:cNvSpPr>
              <a:spLocks noChangeShapeType="1"/>
            </p:cNvSpPr>
            <p:nvPr/>
          </p:nvSpPr>
          <p:spPr bwMode="auto">
            <a:xfrm>
              <a:off x="2544" y="1344"/>
              <a:ext cx="576" cy="0"/>
            </a:xfrm>
            <a:prstGeom prst="line">
              <a:avLst/>
            </a:prstGeom>
            <a:noFill/>
            <a:ln w="38100">
              <a:solidFill>
                <a:srgbClr val="333399"/>
              </a:solidFill>
              <a:round/>
              <a:headEnd/>
              <a:tailEnd type="triangle" w="med" len="med"/>
            </a:ln>
          </p:spPr>
          <p:txBody>
            <a:bodyPr/>
            <a:lstStyle/>
            <a:p>
              <a:endParaRPr lang="es-ES"/>
            </a:p>
          </p:txBody>
        </p:sp>
      </p:grpSp>
      <p:grpSp>
        <p:nvGrpSpPr>
          <p:cNvPr id="5" name="Group 20"/>
          <p:cNvGrpSpPr>
            <a:grpSpLocks/>
          </p:cNvGrpSpPr>
          <p:nvPr/>
        </p:nvGrpSpPr>
        <p:grpSpPr bwMode="auto">
          <a:xfrm>
            <a:off x="4267200" y="5029200"/>
            <a:ext cx="3810000" cy="519113"/>
            <a:chOff x="2544" y="3456"/>
            <a:chExt cx="2400" cy="327"/>
          </a:xfrm>
        </p:grpSpPr>
        <p:sp>
          <p:nvSpPr>
            <p:cNvPr id="1054" name="Line 21"/>
            <p:cNvSpPr>
              <a:spLocks noChangeShapeType="1"/>
            </p:cNvSpPr>
            <p:nvPr/>
          </p:nvSpPr>
          <p:spPr bwMode="auto">
            <a:xfrm>
              <a:off x="2544" y="3648"/>
              <a:ext cx="528" cy="0"/>
            </a:xfrm>
            <a:prstGeom prst="line">
              <a:avLst/>
            </a:prstGeom>
            <a:noFill/>
            <a:ln w="38100">
              <a:solidFill>
                <a:srgbClr val="333399"/>
              </a:solidFill>
              <a:round/>
              <a:headEnd/>
              <a:tailEnd type="triangle" w="med" len="med"/>
            </a:ln>
          </p:spPr>
          <p:txBody>
            <a:bodyPr/>
            <a:lstStyle/>
            <a:p>
              <a:endParaRPr lang="es-ES"/>
            </a:p>
          </p:txBody>
        </p:sp>
        <p:sp>
          <p:nvSpPr>
            <p:cNvPr id="1055" name="Text Box 22"/>
            <p:cNvSpPr txBox="1">
              <a:spLocks noChangeArrowheads="1"/>
            </p:cNvSpPr>
            <p:nvPr/>
          </p:nvSpPr>
          <p:spPr bwMode="auto">
            <a:xfrm>
              <a:off x="3120" y="3456"/>
              <a:ext cx="1824" cy="327"/>
            </a:xfrm>
            <a:prstGeom prst="rect">
              <a:avLst/>
            </a:prstGeom>
            <a:noFill/>
            <a:ln w="9525">
              <a:noFill/>
              <a:miter lim="800000"/>
              <a:headEnd/>
              <a:tailEnd/>
            </a:ln>
          </p:spPr>
          <p:txBody>
            <a:bodyPr>
              <a:spAutoFit/>
            </a:bodyPr>
            <a:lstStyle/>
            <a:p>
              <a:pPr>
                <a:spcBef>
                  <a:spcPct val="50000"/>
                </a:spcBef>
              </a:pPr>
              <a:r>
                <a:rPr lang="es-ES_tradnl" sz="2800">
                  <a:solidFill>
                    <a:srgbClr val="333399"/>
                  </a:solidFill>
                </a:rPr>
                <a:t>Diseño y contexto</a:t>
              </a:r>
              <a:endParaRPr lang="ca-ES" sz="2800">
                <a:solidFill>
                  <a:srgbClr val="333399"/>
                </a:solidFill>
              </a:endParaRPr>
            </a:p>
          </p:txBody>
        </p:sp>
      </p:grpSp>
      <p:sp>
        <p:nvSpPr>
          <p:cNvPr id="105495" name="Text Box 23"/>
          <p:cNvSpPr txBox="1">
            <a:spLocks noChangeArrowheads="1"/>
          </p:cNvSpPr>
          <p:nvPr/>
        </p:nvSpPr>
        <p:spPr bwMode="auto">
          <a:xfrm>
            <a:off x="107950" y="908050"/>
            <a:ext cx="4419600" cy="579438"/>
          </a:xfrm>
          <a:prstGeom prst="rect">
            <a:avLst/>
          </a:prstGeom>
          <a:noFill/>
          <a:ln w="9525">
            <a:noFill/>
            <a:miter lim="800000"/>
            <a:headEnd/>
            <a:tailEnd/>
          </a:ln>
        </p:spPr>
        <p:txBody>
          <a:bodyPr>
            <a:spAutoFit/>
          </a:bodyPr>
          <a:lstStyle/>
          <a:p>
            <a:pPr algn="ctr">
              <a:spcBef>
                <a:spcPct val="50000"/>
              </a:spcBef>
            </a:pPr>
            <a:r>
              <a:rPr lang="es-ES_tradnl" sz="3200">
                <a:solidFill>
                  <a:srgbClr val="333399"/>
                </a:solidFill>
              </a:rPr>
              <a:t>El mensaje encriptado</a:t>
            </a:r>
            <a:endParaRPr lang="ca-ES" sz="3200">
              <a:solidFill>
                <a:srgbClr val="333399"/>
              </a:solidFill>
            </a:endParaRPr>
          </a:p>
        </p:txBody>
      </p:sp>
      <p:sp>
        <p:nvSpPr>
          <p:cNvPr id="105496" name="Text Box 24"/>
          <p:cNvSpPr txBox="1">
            <a:spLocks noChangeArrowheads="1"/>
          </p:cNvSpPr>
          <p:nvPr/>
        </p:nvSpPr>
        <p:spPr bwMode="auto">
          <a:xfrm>
            <a:off x="4572000" y="838200"/>
            <a:ext cx="4191000" cy="519113"/>
          </a:xfrm>
          <a:prstGeom prst="rect">
            <a:avLst/>
          </a:prstGeom>
          <a:noFill/>
          <a:ln w="9525">
            <a:noFill/>
            <a:miter lim="800000"/>
            <a:headEnd/>
            <a:tailEnd/>
          </a:ln>
        </p:spPr>
        <p:txBody>
          <a:bodyPr>
            <a:spAutoFit/>
          </a:bodyPr>
          <a:lstStyle/>
          <a:p>
            <a:pPr algn="r">
              <a:spcBef>
                <a:spcPct val="50000"/>
              </a:spcBef>
            </a:pPr>
            <a:r>
              <a:rPr lang="es-ES_tradnl" sz="2800" b="1">
                <a:solidFill>
                  <a:srgbClr val="333399"/>
                </a:solidFill>
              </a:rPr>
              <a:t>¿Cómo leo y comprendo?</a:t>
            </a:r>
            <a:endParaRPr lang="ca-ES" sz="2800" b="1">
              <a:solidFill>
                <a:srgbClr val="333399"/>
              </a:solidFill>
            </a:endParaRPr>
          </a:p>
        </p:txBody>
      </p:sp>
      <p:grpSp>
        <p:nvGrpSpPr>
          <p:cNvPr id="6" name="Group 32"/>
          <p:cNvGrpSpPr>
            <a:grpSpLocks/>
          </p:cNvGrpSpPr>
          <p:nvPr/>
        </p:nvGrpSpPr>
        <p:grpSpPr bwMode="auto">
          <a:xfrm>
            <a:off x="1447800" y="4419600"/>
            <a:ext cx="7372350" cy="1989138"/>
            <a:chOff x="912" y="2784"/>
            <a:chExt cx="3792" cy="1308"/>
          </a:xfrm>
        </p:grpSpPr>
        <p:grpSp>
          <p:nvGrpSpPr>
            <p:cNvPr id="1048" name="Group 29"/>
            <p:cNvGrpSpPr>
              <a:grpSpLocks/>
            </p:cNvGrpSpPr>
            <p:nvPr/>
          </p:nvGrpSpPr>
          <p:grpSpPr bwMode="auto">
            <a:xfrm>
              <a:off x="912" y="2784"/>
              <a:ext cx="2304" cy="1248"/>
              <a:chOff x="912" y="2784"/>
              <a:chExt cx="2304" cy="1248"/>
            </a:xfrm>
          </p:grpSpPr>
          <p:sp>
            <p:nvSpPr>
              <p:cNvPr id="1050" name="Line 25"/>
              <p:cNvSpPr>
                <a:spLocks noChangeShapeType="1"/>
              </p:cNvSpPr>
              <p:nvPr/>
            </p:nvSpPr>
            <p:spPr bwMode="auto">
              <a:xfrm>
                <a:off x="1008" y="3936"/>
                <a:ext cx="2208" cy="0"/>
              </a:xfrm>
              <a:prstGeom prst="line">
                <a:avLst/>
              </a:prstGeom>
              <a:noFill/>
              <a:ln w="38100">
                <a:solidFill>
                  <a:srgbClr val="000099"/>
                </a:solidFill>
                <a:round/>
                <a:headEnd/>
                <a:tailEnd type="triangle" w="med" len="med"/>
              </a:ln>
            </p:spPr>
            <p:txBody>
              <a:bodyPr/>
              <a:lstStyle/>
              <a:p>
                <a:endParaRPr lang="es-ES"/>
              </a:p>
            </p:txBody>
          </p:sp>
          <p:sp>
            <p:nvSpPr>
              <p:cNvPr id="1051" name="Line 26"/>
              <p:cNvSpPr>
                <a:spLocks noChangeShapeType="1"/>
              </p:cNvSpPr>
              <p:nvPr/>
            </p:nvSpPr>
            <p:spPr bwMode="auto">
              <a:xfrm flipV="1">
                <a:off x="1008" y="3648"/>
                <a:ext cx="0" cy="288"/>
              </a:xfrm>
              <a:prstGeom prst="line">
                <a:avLst/>
              </a:prstGeom>
              <a:noFill/>
              <a:ln w="38100">
                <a:solidFill>
                  <a:srgbClr val="000099"/>
                </a:solidFill>
                <a:round/>
                <a:headEnd/>
                <a:tailEnd/>
              </a:ln>
            </p:spPr>
            <p:txBody>
              <a:bodyPr/>
              <a:lstStyle/>
              <a:p>
                <a:endParaRPr lang="es-ES"/>
              </a:p>
            </p:txBody>
          </p:sp>
          <p:sp>
            <p:nvSpPr>
              <p:cNvPr id="1052" name="Line 27"/>
              <p:cNvSpPr>
                <a:spLocks noChangeShapeType="1"/>
              </p:cNvSpPr>
              <p:nvPr/>
            </p:nvSpPr>
            <p:spPr bwMode="auto">
              <a:xfrm>
                <a:off x="912" y="4032"/>
                <a:ext cx="2304" cy="0"/>
              </a:xfrm>
              <a:prstGeom prst="line">
                <a:avLst/>
              </a:prstGeom>
              <a:noFill/>
              <a:ln w="38100">
                <a:solidFill>
                  <a:srgbClr val="000099"/>
                </a:solidFill>
                <a:round/>
                <a:headEnd/>
                <a:tailEnd type="triangle" w="med" len="med"/>
              </a:ln>
            </p:spPr>
            <p:txBody>
              <a:bodyPr/>
              <a:lstStyle/>
              <a:p>
                <a:endParaRPr lang="es-ES"/>
              </a:p>
            </p:txBody>
          </p:sp>
          <p:sp>
            <p:nvSpPr>
              <p:cNvPr id="1053" name="Line 28"/>
              <p:cNvSpPr>
                <a:spLocks noChangeShapeType="1"/>
              </p:cNvSpPr>
              <p:nvPr/>
            </p:nvSpPr>
            <p:spPr bwMode="auto">
              <a:xfrm flipV="1">
                <a:off x="912" y="2784"/>
                <a:ext cx="0" cy="1248"/>
              </a:xfrm>
              <a:prstGeom prst="line">
                <a:avLst/>
              </a:prstGeom>
              <a:noFill/>
              <a:ln w="38100">
                <a:solidFill>
                  <a:srgbClr val="000099"/>
                </a:solidFill>
                <a:round/>
                <a:headEnd/>
                <a:tailEnd/>
              </a:ln>
            </p:spPr>
            <p:txBody>
              <a:bodyPr/>
              <a:lstStyle/>
              <a:p>
                <a:endParaRPr lang="es-ES"/>
              </a:p>
            </p:txBody>
          </p:sp>
        </p:grpSp>
        <p:sp>
          <p:nvSpPr>
            <p:cNvPr id="1049" name="Text Box 31"/>
            <p:cNvSpPr txBox="1">
              <a:spLocks noChangeArrowheads="1"/>
            </p:cNvSpPr>
            <p:nvPr/>
          </p:nvSpPr>
          <p:spPr bwMode="auto">
            <a:xfrm>
              <a:off x="3264" y="3792"/>
              <a:ext cx="1440" cy="300"/>
            </a:xfrm>
            <a:prstGeom prst="rect">
              <a:avLst/>
            </a:prstGeom>
            <a:noFill/>
            <a:ln w="9525">
              <a:noFill/>
              <a:miter lim="800000"/>
              <a:headEnd/>
              <a:tailEnd/>
            </a:ln>
          </p:spPr>
          <p:txBody>
            <a:bodyPr>
              <a:spAutoFit/>
            </a:bodyPr>
            <a:lstStyle/>
            <a:p>
              <a:pPr>
                <a:spcBef>
                  <a:spcPct val="50000"/>
                </a:spcBef>
              </a:pPr>
              <a:r>
                <a:rPr lang="es-ES_tradnl">
                  <a:solidFill>
                    <a:srgbClr val="000099"/>
                  </a:solidFill>
                </a:rPr>
                <a:t>Palabras destacadas</a:t>
              </a:r>
              <a:endParaRPr lang="es-ES">
                <a:solidFill>
                  <a:srgbClr val="000099"/>
                </a:solidFill>
              </a:endParaRPr>
            </a:p>
          </p:txBody>
        </p:sp>
      </p:grpSp>
      <p:grpSp>
        <p:nvGrpSpPr>
          <p:cNvPr id="8" name="Group 36"/>
          <p:cNvGrpSpPr>
            <a:grpSpLocks/>
          </p:cNvGrpSpPr>
          <p:nvPr/>
        </p:nvGrpSpPr>
        <p:grpSpPr bwMode="auto">
          <a:xfrm>
            <a:off x="2514600" y="3573463"/>
            <a:ext cx="6629400" cy="946150"/>
            <a:chOff x="1584" y="2256"/>
            <a:chExt cx="4176" cy="596"/>
          </a:xfrm>
        </p:grpSpPr>
        <p:sp>
          <p:nvSpPr>
            <p:cNvPr id="1046" name="Line 33"/>
            <p:cNvSpPr>
              <a:spLocks noChangeShapeType="1"/>
            </p:cNvSpPr>
            <p:nvPr/>
          </p:nvSpPr>
          <p:spPr bwMode="auto">
            <a:xfrm>
              <a:off x="1584" y="2448"/>
              <a:ext cx="1776" cy="0"/>
            </a:xfrm>
            <a:prstGeom prst="line">
              <a:avLst/>
            </a:prstGeom>
            <a:noFill/>
            <a:ln w="38100">
              <a:solidFill>
                <a:srgbClr val="000099"/>
              </a:solidFill>
              <a:round/>
              <a:headEnd/>
              <a:tailEnd type="triangle" w="med" len="med"/>
            </a:ln>
          </p:spPr>
          <p:txBody>
            <a:bodyPr/>
            <a:lstStyle/>
            <a:p>
              <a:endParaRPr lang="es-ES"/>
            </a:p>
          </p:txBody>
        </p:sp>
        <p:sp>
          <p:nvSpPr>
            <p:cNvPr id="1047" name="Text Box 34"/>
            <p:cNvSpPr txBox="1">
              <a:spLocks noChangeArrowheads="1"/>
            </p:cNvSpPr>
            <p:nvPr/>
          </p:nvSpPr>
          <p:spPr bwMode="auto">
            <a:xfrm>
              <a:off x="3360" y="2256"/>
              <a:ext cx="2400" cy="596"/>
            </a:xfrm>
            <a:prstGeom prst="rect">
              <a:avLst/>
            </a:prstGeom>
            <a:noFill/>
            <a:ln w="9525">
              <a:noFill/>
              <a:miter lim="800000"/>
              <a:headEnd/>
              <a:tailEnd/>
            </a:ln>
          </p:spPr>
          <p:txBody>
            <a:bodyPr>
              <a:spAutoFit/>
            </a:bodyPr>
            <a:lstStyle/>
            <a:p>
              <a:pPr>
                <a:spcBef>
                  <a:spcPct val="50000"/>
                </a:spcBef>
              </a:pPr>
              <a:r>
                <a:rPr lang="es-ES_tradnl" sz="2800">
                  <a:solidFill>
                    <a:srgbClr val="000099"/>
                  </a:solidFill>
                </a:rPr>
                <a:t>Repeticiones: ¿conjunciones?</a:t>
              </a:r>
              <a:endParaRPr lang="es-ES" sz="2800">
                <a:solidFill>
                  <a:srgbClr val="000099"/>
                </a:solidFill>
              </a:endParaRPr>
            </a:p>
          </p:txBody>
        </p:sp>
      </p:grpSp>
      <p:grpSp>
        <p:nvGrpSpPr>
          <p:cNvPr id="9" name="Group 38"/>
          <p:cNvGrpSpPr>
            <a:grpSpLocks/>
          </p:cNvGrpSpPr>
          <p:nvPr/>
        </p:nvGrpSpPr>
        <p:grpSpPr bwMode="auto">
          <a:xfrm>
            <a:off x="3048000" y="1524000"/>
            <a:ext cx="5124450" cy="519113"/>
            <a:chOff x="1920" y="960"/>
            <a:chExt cx="2784" cy="327"/>
          </a:xfrm>
        </p:grpSpPr>
        <p:sp>
          <p:nvSpPr>
            <p:cNvPr id="1044" name="Line 35"/>
            <p:cNvSpPr>
              <a:spLocks noChangeShapeType="1"/>
            </p:cNvSpPr>
            <p:nvPr/>
          </p:nvSpPr>
          <p:spPr bwMode="auto">
            <a:xfrm>
              <a:off x="1920" y="1056"/>
              <a:ext cx="1200" cy="0"/>
            </a:xfrm>
            <a:prstGeom prst="line">
              <a:avLst/>
            </a:prstGeom>
            <a:noFill/>
            <a:ln w="38100">
              <a:solidFill>
                <a:srgbClr val="000099"/>
              </a:solidFill>
              <a:round/>
              <a:headEnd/>
              <a:tailEnd type="triangle" w="med" len="med"/>
            </a:ln>
          </p:spPr>
          <p:txBody>
            <a:bodyPr/>
            <a:lstStyle/>
            <a:p>
              <a:endParaRPr lang="es-ES"/>
            </a:p>
          </p:txBody>
        </p:sp>
        <p:sp>
          <p:nvSpPr>
            <p:cNvPr id="1045" name="Text Box 37"/>
            <p:cNvSpPr txBox="1">
              <a:spLocks noChangeArrowheads="1"/>
            </p:cNvSpPr>
            <p:nvPr/>
          </p:nvSpPr>
          <p:spPr bwMode="auto">
            <a:xfrm>
              <a:off x="3168" y="960"/>
              <a:ext cx="1536" cy="327"/>
            </a:xfrm>
            <a:prstGeom prst="rect">
              <a:avLst/>
            </a:prstGeom>
            <a:noFill/>
            <a:ln w="9525">
              <a:noFill/>
              <a:miter lim="800000"/>
              <a:headEnd/>
              <a:tailEnd/>
            </a:ln>
          </p:spPr>
          <p:txBody>
            <a:bodyPr>
              <a:spAutoFit/>
            </a:bodyPr>
            <a:lstStyle/>
            <a:p>
              <a:pPr>
                <a:spcBef>
                  <a:spcPct val="50000"/>
                </a:spcBef>
              </a:pPr>
              <a:r>
                <a:rPr lang="es-ES_tradnl" sz="2800">
                  <a:solidFill>
                    <a:srgbClr val="000099"/>
                  </a:solidFill>
                </a:rPr>
                <a:t>Título subrayado</a:t>
              </a:r>
              <a:endParaRPr lang="es-ES" sz="2800">
                <a:solidFill>
                  <a:srgbClr val="000099"/>
                </a:solidFill>
              </a:endParaRPr>
            </a:p>
          </p:txBody>
        </p:sp>
      </p:grpSp>
      <p:sp>
        <p:nvSpPr>
          <p:cNvPr id="1042" name="Marcador de número de diapositiva 39"/>
          <p:cNvSpPr>
            <a:spLocks noGrp="1"/>
          </p:cNvSpPr>
          <p:nvPr>
            <p:ph type="sldNum" sz="quarter" idx="12"/>
          </p:nvPr>
        </p:nvSpPr>
        <p:spPr/>
        <p:txBody>
          <a:bodyPr/>
          <a:lstStyle/>
          <a:p>
            <a:pPr>
              <a:defRPr/>
            </a:pPr>
            <a:fld id="{FD731717-3BDE-462F-895E-1ACDDC12C1CC}" type="slidenum">
              <a:rPr lang="es-ES" smtClean="0"/>
              <a:pPr>
                <a:defRPr/>
              </a:pPr>
              <a:t>7</a:t>
            </a:fld>
            <a:endParaRPr lang="es-ES" smtClean="0"/>
          </a:p>
        </p:txBody>
      </p:sp>
      <p:sp>
        <p:nvSpPr>
          <p:cNvPr id="1043" name="40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95"/>
                                        </p:tgtEl>
                                        <p:attrNameLst>
                                          <p:attrName>style.visibility</p:attrName>
                                        </p:attrNameLst>
                                      </p:cBhvr>
                                      <p:to>
                                        <p:strVal val="visible"/>
                                      </p:to>
                                    </p:set>
                                    <p:animEffect transition="in" filter="dissolve">
                                      <p:cBhvr>
                                        <p:cTn id="7" dur="500"/>
                                        <p:tgtEl>
                                          <p:spTgt spid="10549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1728"/>
                                        </p:tgtEl>
                                        <p:attrNameLst>
                                          <p:attrName>style.visibility</p:attrName>
                                        </p:attrNameLst>
                                      </p:cBhvr>
                                      <p:to>
                                        <p:strVal val="visible"/>
                                      </p:to>
                                    </p:set>
                                    <p:animEffect transition="in" filter="strips(downLeft)">
                                      <p:cBhvr>
                                        <p:cTn id="12" dur="500"/>
                                        <p:tgtEl>
                                          <p:spTgt spid="2017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96"/>
                                        </p:tgtEl>
                                        <p:attrNameLst>
                                          <p:attrName>style.visibility</p:attrName>
                                        </p:attrNameLst>
                                      </p:cBhvr>
                                      <p:to>
                                        <p:strVal val="visible"/>
                                      </p:to>
                                    </p:set>
                                    <p:animEffect transition="in" filter="dissolve">
                                      <p:cBhvr>
                                        <p:cTn id="17" dur="500"/>
                                        <p:tgtEl>
                                          <p:spTgt spid="1054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5476"/>
                                        </p:tgtEl>
                                        <p:attrNameLst>
                                          <p:attrName>style.visibility</p:attrName>
                                        </p:attrNameLst>
                                      </p:cBhvr>
                                      <p:to>
                                        <p:strVal val="visible"/>
                                      </p:to>
                                    </p:set>
                                    <p:animEffect transition="in" filter="dissolve">
                                      <p:cBhvr>
                                        <p:cTn id="27" dur="500"/>
                                        <p:tgtEl>
                                          <p:spTgt spid="10547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5477"/>
                                        </p:tgtEl>
                                        <p:attrNameLst>
                                          <p:attrName>style.visibility</p:attrName>
                                        </p:attrNameLst>
                                      </p:cBhvr>
                                      <p:to>
                                        <p:strVal val="visible"/>
                                      </p:to>
                                    </p:set>
                                    <p:animEffect transition="in" filter="dissolve">
                                      <p:cBhvr>
                                        <p:cTn id="32" dur="500"/>
                                        <p:tgtEl>
                                          <p:spTgt spid="10547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5483"/>
                                        </p:tgtEl>
                                        <p:attrNameLst>
                                          <p:attrName>style.visibility</p:attrName>
                                        </p:attrNameLst>
                                      </p:cBhvr>
                                      <p:to>
                                        <p:strVal val="visible"/>
                                      </p:to>
                                    </p:set>
                                    <p:animEffect transition="in" filter="dissolve">
                                      <p:cBhvr>
                                        <p:cTn id="52" dur="500"/>
                                        <p:tgtEl>
                                          <p:spTgt spid="10548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dissolv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5487"/>
                                        </p:tgtEl>
                                        <p:attrNameLst>
                                          <p:attrName>style.visibility</p:attrName>
                                        </p:attrNameLst>
                                      </p:cBhvr>
                                      <p:to>
                                        <p:strVal val="visible"/>
                                      </p:to>
                                    </p:set>
                                    <p:animEffect transition="in" filter="dissolve">
                                      <p:cBhvr>
                                        <p:cTn id="62" dur="500"/>
                                        <p:tgtEl>
                                          <p:spTgt spid="10548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dissolv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dissolv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05511"/>
                                        </p:tgtEl>
                                        <p:attrNameLst>
                                          <p:attrName>style.visibility</p:attrName>
                                        </p:attrNameLst>
                                      </p:cBhvr>
                                      <p:to>
                                        <p:strVal val="visible"/>
                                      </p:to>
                                    </p:set>
                                    <p:animEffect transition="in" filter="dissolve">
                                      <p:cBhvr>
                                        <p:cTn id="77" dur="500"/>
                                        <p:tgtEl>
                                          <p:spTgt spid="105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1" grpId="0" animBg="1"/>
      <p:bldP spid="105476" grpId="0" animBg="1" autoUpdateAnimBg="0"/>
      <p:bldP spid="105477" grpId="0" animBg="1" autoUpdateAnimBg="0"/>
      <p:bldP spid="105483" grpId="0" animBg="1" autoUpdateAnimBg="0"/>
      <p:bldP spid="105487" grpId="0" animBg="1" autoUpdateAnimBg="0"/>
      <p:bldP spid="105495" grpId="0" autoUpdateAnimBg="0"/>
      <p:bldP spid="1054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sz="4000" smtClean="0"/>
              <a:t>Énfasis en la comunicación </a:t>
            </a:r>
            <a:r>
              <a:rPr lang="es-ES" sz="2400" smtClean="0"/>
              <a:t>4</a:t>
            </a:r>
          </a:p>
        </p:txBody>
      </p:sp>
      <p:sp>
        <p:nvSpPr>
          <p:cNvPr id="20483" name="Rectangle 3"/>
          <p:cNvSpPr>
            <a:spLocks noGrp="1" noChangeArrowheads="1"/>
          </p:cNvSpPr>
          <p:nvPr>
            <p:ph type="body" idx="1"/>
          </p:nvPr>
        </p:nvSpPr>
        <p:spPr/>
        <p:txBody>
          <a:bodyPr/>
          <a:lstStyle/>
          <a:p>
            <a:pPr>
              <a:buFontTx/>
              <a:buNone/>
            </a:pPr>
            <a:r>
              <a:rPr lang="es-ES" smtClean="0"/>
              <a:t>	</a:t>
            </a:r>
            <a:r>
              <a:rPr lang="es-ES" b="1" smtClean="0"/>
              <a:t>¿De qué trata? Háblalo con tu pareja </a:t>
            </a:r>
            <a:r>
              <a:rPr lang="es-ES" sz="2400" smtClean="0"/>
              <a:t>(1 minuto)</a:t>
            </a:r>
          </a:p>
          <a:p>
            <a:pPr>
              <a:buFontTx/>
              <a:buNone/>
            </a:pPr>
            <a:r>
              <a:rPr lang="es-ES" smtClean="0">
                <a:solidFill>
                  <a:srgbClr val="3302BE"/>
                </a:solidFill>
              </a:rPr>
              <a:t>	xxxxxxxxxxxx vacaciones xxxxxxxxxxxxxxxxxxxxxxxx</a:t>
            </a:r>
          </a:p>
          <a:p>
            <a:pPr>
              <a:buFontTx/>
              <a:buNone/>
            </a:pPr>
            <a:r>
              <a:rPr lang="es-ES" smtClean="0">
                <a:solidFill>
                  <a:srgbClr val="3302BE"/>
                </a:solidFill>
              </a:rPr>
              <a:t>    xxxxxxxxxxxxxxxxxxxxxxxxxxxxxxxxxxx castillos xxxxxx</a:t>
            </a:r>
          </a:p>
          <a:p>
            <a:pPr>
              <a:buFontTx/>
              <a:buNone/>
            </a:pPr>
            <a:r>
              <a:rPr lang="es-ES" smtClean="0">
                <a:solidFill>
                  <a:srgbClr val="3302BE"/>
                </a:solidFill>
              </a:rPr>
              <a:t>	xxxxxxxx	del xxxxxxxxxxxxxxxxxxxxxxxxxxxxxxxxxx</a:t>
            </a:r>
          </a:p>
          <a:p>
            <a:pPr>
              <a:buFontTx/>
              <a:buNone/>
            </a:pPr>
            <a:r>
              <a:rPr lang="es-ES" smtClean="0">
                <a:solidFill>
                  <a:srgbClr val="3302BE"/>
                </a:solidFill>
              </a:rPr>
              <a:t>	xxxxxxxxxxxxxxxxx carreteras estrechas xxxxxxxxxxxx</a:t>
            </a:r>
          </a:p>
          <a:p>
            <a:pPr>
              <a:buFontTx/>
              <a:buNone/>
            </a:pPr>
            <a:r>
              <a:rPr lang="es-ES" smtClean="0">
                <a:solidFill>
                  <a:srgbClr val="3302BE"/>
                </a:solidFill>
              </a:rPr>
              <a:t>	xx llovió xxxxxxxxxxxxxxxxxxxxxxxxxxxxxxxxxxxxxxxx</a:t>
            </a:r>
          </a:p>
          <a:p>
            <a:pPr>
              <a:buFontTx/>
              <a:buNone/>
            </a:pPr>
            <a:r>
              <a:rPr lang="es-ES" smtClean="0">
                <a:solidFill>
                  <a:srgbClr val="3302BE"/>
                </a:solidFill>
              </a:rPr>
              <a:t>	xxxxxxxxxxxxxxxxxxxxxxxxxxxxxxxxxxxxxxxx con él xxxxxxxxxxxxxx gaitas xxxxxxxxxxxxxxxxxxxxxxxxxxxxx xxxxxxxxxxxxxxxxxxxxxxxxxxxxx circular a la izquierda xxxx frío xxxxxxxx también xxxxxxxxxxxxxxxxxxxxxxxxx xxxxxxxxxxxxxxxxxxxxxxxxxxxxx Easyjet xxxxxxxxxxx</a:t>
            </a:r>
            <a:r>
              <a:rPr lang="es-ES" smtClean="0"/>
              <a:t>					</a:t>
            </a:r>
          </a:p>
        </p:txBody>
      </p:sp>
      <p:sp>
        <p:nvSpPr>
          <p:cNvPr id="5" name="4 Marcador de número de diapositiva"/>
          <p:cNvSpPr>
            <a:spLocks noGrp="1"/>
          </p:cNvSpPr>
          <p:nvPr>
            <p:ph type="sldNum" sz="quarter" idx="12"/>
          </p:nvPr>
        </p:nvSpPr>
        <p:spPr/>
        <p:txBody>
          <a:bodyPr/>
          <a:lstStyle/>
          <a:p>
            <a:pPr>
              <a:defRPr/>
            </a:pPr>
            <a:fld id="{1375135C-A794-490E-8785-1207EADE188B}" type="slidenum">
              <a:rPr lang="es-ES" smtClean="0"/>
              <a:pPr>
                <a:defRPr/>
              </a:pPr>
              <a:t>8</a:t>
            </a:fld>
            <a:endParaRPr lang="es-ES"/>
          </a:p>
        </p:txBody>
      </p:sp>
      <p:sp>
        <p:nvSpPr>
          <p:cNvPr id="20485" name="6 Marcador de pie de página"/>
          <p:cNvSpPr>
            <a:spLocks noGrp="1"/>
          </p:cNvSpPr>
          <p:nvPr>
            <p:ph type="ftr" sz="quarter" idx="11"/>
          </p:nvPr>
        </p:nvSpPr>
        <p:spPr>
          <a:noFill/>
        </p:spPr>
        <p:txBody>
          <a:bodyPr/>
          <a:lstStyle/>
          <a:p>
            <a:pPr algn="l"/>
            <a:r>
              <a:rPr lang="es-ES" smtClean="0"/>
              <a:t>S2 Lectura crítica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ftr" sz="quarter" idx="11"/>
          </p:nvPr>
        </p:nvSpPr>
        <p:spPr>
          <a:noFill/>
        </p:spPr>
        <p:txBody>
          <a:bodyPr/>
          <a:lstStyle/>
          <a:p>
            <a:r>
              <a:rPr lang="es-ES" smtClean="0"/>
              <a:t>S2 Lectura crítica</a:t>
            </a:r>
          </a:p>
        </p:txBody>
      </p:sp>
      <p:sp>
        <p:nvSpPr>
          <p:cNvPr id="8" name="Rectangle 6"/>
          <p:cNvSpPr>
            <a:spLocks noGrp="1" noChangeArrowheads="1"/>
          </p:cNvSpPr>
          <p:nvPr>
            <p:ph type="sldNum" sz="quarter" idx="12"/>
          </p:nvPr>
        </p:nvSpPr>
        <p:spPr/>
        <p:txBody>
          <a:bodyPr/>
          <a:lstStyle/>
          <a:p>
            <a:pPr>
              <a:defRPr/>
            </a:pPr>
            <a:fld id="{31CD7F9D-F2D1-4654-8E0D-C700D4D17F3C}" type="slidenum">
              <a:rPr lang="es-ES"/>
              <a:pPr>
                <a:defRPr/>
              </a:pPr>
              <a:t>9</a:t>
            </a:fld>
            <a:endParaRPr lang="es-ES"/>
          </a:p>
        </p:txBody>
      </p:sp>
      <p:sp>
        <p:nvSpPr>
          <p:cNvPr id="21508" name="1 Título"/>
          <p:cNvSpPr>
            <a:spLocks noGrp="1"/>
          </p:cNvSpPr>
          <p:nvPr>
            <p:ph type="ctrTitle"/>
          </p:nvPr>
        </p:nvSpPr>
        <p:spPr>
          <a:xfrm>
            <a:off x="214313" y="1357313"/>
            <a:ext cx="8715375" cy="2243137"/>
          </a:xfrm>
        </p:spPr>
        <p:txBody>
          <a:bodyPr/>
          <a:lstStyle/>
          <a:p>
            <a:r>
              <a:rPr lang="es-ES" sz="8000" smtClean="0"/>
              <a:t>La investigación psicolingüística</a:t>
            </a:r>
          </a:p>
        </p:txBody>
      </p:sp>
      <p:sp>
        <p:nvSpPr>
          <p:cNvPr id="21509" name="2 Subtítulo"/>
          <p:cNvSpPr>
            <a:spLocks noGrp="1"/>
          </p:cNvSpPr>
          <p:nvPr>
            <p:ph type="subTitle" idx="1"/>
          </p:nvPr>
        </p:nvSpPr>
        <p:spPr/>
        <p:txBody>
          <a:bodyPr/>
          <a:lstStyle/>
          <a:p>
            <a:r>
              <a:rPr lang="es-ES" sz="4800" smtClean="0"/>
              <a:t>Aportaciones</a:t>
            </a:r>
          </a:p>
        </p:txBody>
      </p:sp>
      <p:sp>
        <p:nvSpPr>
          <p:cNvPr id="5" name="4 Marcador de pie de página"/>
          <p:cNvSpPr txBox="1">
            <a:spLocks noGrp="1"/>
          </p:cNvSpPr>
          <p:nvPr/>
        </p:nvSpPr>
        <p:spPr bwMode="auto">
          <a:xfrm>
            <a:off x="323850" y="6553200"/>
            <a:ext cx="5543550" cy="304800"/>
          </a:xfrm>
          <a:prstGeom prst="rect">
            <a:avLst/>
          </a:prstGeom>
          <a:noFill/>
          <a:ln>
            <a:miter lim="800000"/>
            <a:headEnd/>
            <a:tailEnd/>
          </a:ln>
        </p:spPr>
        <p:txBody>
          <a:bodyPr/>
          <a:lstStyle/>
          <a:p>
            <a:pPr algn="ctr">
              <a:defRPr/>
            </a:pPr>
            <a:endParaRPr lang="es-ES" sz="1600" b="1" dirty="0">
              <a:solidFill>
                <a:srgbClr val="A50021"/>
              </a:solidFill>
              <a:latin typeface="+mn-lt"/>
            </a:endParaRPr>
          </a:p>
        </p:txBody>
      </p:sp>
      <p:sp>
        <p:nvSpPr>
          <p:cNvPr id="6" name="5 Marcador de número de diapositiva"/>
          <p:cNvSpPr txBox="1">
            <a:spLocks noGrp="1"/>
          </p:cNvSpPr>
          <p:nvPr/>
        </p:nvSpPr>
        <p:spPr bwMode="auto">
          <a:xfrm>
            <a:off x="8459788" y="6477000"/>
            <a:ext cx="684212" cy="381000"/>
          </a:xfrm>
          <a:prstGeom prst="rect">
            <a:avLst/>
          </a:prstGeom>
          <a:noFill/>
          <a:ln>
            <a:miter lim="800000"/>
            <a:headEnd/>
            <a:tailEnd/>
          </a:ln>
        </p:spPr>
        <p:txBody>
          <a:bodyPr/>
          <a:lstStyle/>
          <a:p>
            <a:pPr algn="r">
              <a:defRPr/>
            </a:pPr>
            <a:fld id="{93244D35-0A51-457E-926B-49C9C2C899ED}" type="slidenum">
              <a:rPr lang="es-ES" sz="2000" b="1">
                <a:solidFill>
                  <a:srgbClr val="A50021"/>
                </a:solidFill>
                <a:latin typeface="+mn-lt"/>
              </a:rPr>
              <a:pPr algn="r">
                <a:defRPr/>
              </a:pPr>
              <a:t>9</a:t>
            </a:fld>
            <a:endParaRPr lang="es-ES" sz="2000" b="1">
              <a:solidFill>
                <a:srgbClr val="A5002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0">
      <a:dk1>
        <a:srgbClr val="000000"/>
      </a:dk1>
      <a:lt1>
        <a:srgbClr val="FFFFFF"/>
      </a:lt1>
      <a:dk2>
        <a:srgbClr val="000000"/>
      </a:dk2>
      <a:lt2>
        <a:srgbClr val="808080"/>
      </a:lt2>
      <a:accent1>
        <a:srgbClr val="00CC99"/>
      </a:accent1>
      <a:accent2>
        <a:srgbClr val="990033"/>
      </a:accent2>
      <a:accent3>
        <a:srgbClr val="FFFFFF"/>
      </a:accent3>
      <a:accent4>
        <a:srgbClr val="000000"/>
      </a:accent4>
      <a:accent5>
        <a:srgbClr val="AAE2CA"/>
      </a:accent5>
      <a:accent6>
        <a:srgbClr val="8A002D"/>
      </a:accent6>
      <a:hlink>
        <a:srgbClr val="0000FF"/>
      </a:hlink>
      <a:folHlink>
        <a:srgbClr val="0000FF"/>
      </a:folHlink>
    </a:clrScheme>
    <a:fontScheme name="Diseño predeterminad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0000FF"/>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Diseño predeterminado 10">
        <a:dk1>
          <a:srgbClr val="000000"/>
        </a:dk1>
        <a:lt1>
          <a:srgbClr val="FFFFFF"/>
        </a:lt1>
        <a:dk2>
          <a:srgbClr val="000000"/>
        </a:dk2>
        <a:lt2>
          <a:srgbClr val="808080"/>
        </a:lt2>
        <a:accent1>
          <a:srgbClr val="00CC99"/>
        </a:accent1>
        <a:accent2>
          <a:srgbClr val="990033"/>
        </a:accent2>
        <a:accent3>
          <a:srgbClr val="FFFFFF"/>
        </a:accent3>
        <a:accent4>
          <a:srgbClr val="000000"/>
        </a:accent4>
        <a:accent5>
          <a:srgbClr val="AAE2CA"/>
        </a:accent5>
        <a:accent6>
          <a:srgbClr val="8A002D"/>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3541</TotalTime>
  <Words>4017</Words>
  <Application>Microsoft Office PowerPoint</Application>
  <PresentationFormat>Presentación en pantalla (4:3)</PresentationFormat>
  <Paragraphs>617</Paragraphs>
  <Slides>64</Slides>
  <Notes>64</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71" baseType="lpstr">
      <vt:lpstr>Times New Roman</vt:lpstr>
      <vt:lpstr>Arial</vt:lpstr>
      <vt:lpstr>Arial Narrow</vt:lpstr>
      <vt:lpstr>ＭＳ Ｐゴシック</vt:lpstr>
      <vt:lpstr>Arial Unicode MS</vt:lpstr>
      <vt:lpstr>Diseño predeterminado</vt:lpstr>
      <vt:lpstr>Imagen de Microsoft Word</vt:lpstr>
      <vt:lpstr>Taller 1º: La lectura crítica</vt:lpstr>
      <vt:lpstr>Índice</vt:lpstr>
      <vt:lpstr>Tres perspectivas 1</vt:lpstr>
      <vt:lpstr>La investigación lingüística</vt:lpstr>
      <vt:lpstr>La codificación 1</vt:lpstr>
      <vt:lpstr>Conducta ocular 2</vt:lpstr>
      <vt:lpstr>El mensaje encriptado: gramática y léxico 3</vt:lpstr>
      <vt:lpstr>Énfasis en la comunicación 4</vt:lpstr>
      <vt:lpstr>La investigación psicolingüística</vt:lpstr>
      <vt:lpstr>El escritor Plot ro 1</vt:lpstr>
      <vt:lpstr>¿Cómo leemos? 2</vt:lpstr>
      <vt:lpstr>La comprensión 3 (Eduardo Vidal-Abarca)</vt:lpstr>
      <vt:lpstr>Esquema mental: ir en bus 4</vt:lpstr>
      <vt:lpstr>Diapositiva 14</vt:lpstr>
      <vt:lpstr>Instanciación 6</vt:lpstr>
      <vt:lpstr>Conocimiento previo 7</vt:lpstr>
      <vt:lpstr>Recomendaciones desde la psicolingüística 7</vt:lpstr>
      <vt:lpstr>La investigación sociocultural</vt:lpstr>
      <vt:lpstr>¿Qué es? 1</vt:lpstr>
      <vt:lpstr>Lo crítico 2 </vt:lpstr>
      <vt:lpstr>Ejemplo 3</vt:lpstr>
      <vt:lpstr>Ejemplos: libros de texto 4</vt:lpstr>
      <vt:lpstr>¿Cómo se hace? 5</vt:lpstr>
      <vt:lpstr>Cuadro 6</vt:lpstr>
      <vt:lpstr>¿Cómo leemos? 7</vt:lpstr>
      <vt:lpstr>¿Cómo leemos? Interpretar 8</vt:lpstr>
      <vt:lpstr>Lectura crítica 9</vt:lpstr>
      <vt:lpstr>ALFIN 10</vt:lpstr>
      <vt:lpstr>La lectura crítica intensiva</vt:lpstr>
      <vt:lpstr>Investigaciones: leer webs 1</vt:lpstr>
      <vt:lpstr>Leer webs sobre drogas 2</vt:lpstr>
      <vt:lpstr>Diapositiva 32</vt:lpstr>
      <vt:lpstr>Diapositiva 33</vt:lpstr>
      <vt:lpstr>Diapositiva 34</vt:lpstr>
      <vt:lpstr>Leer webs 6</vt:lpstr>
      <vt:lpstr>Conclusiones: leer webs 7</vt:lpstr>
      <vt:lpstr>Leer webs: consejos 8</vt:lpstr>
      <vt:lpstr>Técnicas y orientaciones 9</vt:lpstr>
      <vt:lpstr>Un modelo: formar lectores en línea Martí (2006) 10</vt:lpstr>
      <vt:lpstr>Ejemplos: connotaciones y usos 11</vt:lpstr>
      <vt:lpstr>Ejemplos: leer imágenes 12</vt:lpstr>
      <vt:lpstr>Leer imágenes: Navidad de 200713</vt:lpstr>
      <vt:lpstr>Ejemplo de aula 14</vt:lpstr>
      <vt:lpstr>Crónica As y Sport (9-12-2009) 15</vt:lpstr>
      <vt:lpstr>La lectura extensiva y la evaluación</vt:lpstr>
      <vt:lpstr>La lectura crítica extensiva 1</vt:lpstr>
      <vt:lpstr>Cómo fomentar hábito lector 2 (Mireia Manresa)</vt:lpstr>
      <vt:lpstr>Algunas ideas 3</vt:lpstr>
      <vt:lpstr>Lecturas graduadas: ventajas 4</vt:lpstr>
      <vt:lpstr>Evaluación de la lectura 5</vt:lpstr>
      <vt:lpstr>Epílogo</vt:lpstr>
      <vt:lpstr>Algunas ideas clave</vt:lpstr>
      <vt:lpstr>Diapositiva 53</vt:lpstr>
      <vt:lpstr>Anexo</vt:lpstr>
      <vt:lpstr>2º caso: lenguas en España 1</vt:lpstr>
      <vt:lpstr>Webs 2</vt:lpstr>
      <vt:lpstr>Diseño y tareas 3</vt:lpstr>
      <vt:lpstr>Diapositiva 58</vt:lpstr>
      <vt:lpstr>Diseño: el lector ideal 5</vt:lpstr>
      <vt:lpstr>Resultados 5 </vt:lpstr>
      <vt:lpstr>Resultados: adherencia 6</vt:lpstr>
      <vt:lpstr>Resultados: búsqueda 7 </vt:lpstr>
      <vt:lpstr>Resultados: estrategias y recursos 8</vt:lpstr>
      <vt:lpstr>Conclusiones 2º caso 9</vt:lpstr>
    </vt:vector>
  </TitlesOfParts>
  <Company>Universitat Pompeu Fabra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Oralitat i escriptura</dc:title>
  <dc:creator>rb081</dc:creator>
  <cp:lastModifiedBy>UPF</cp:lastModifiedBy>
  <cp:revision>173</cp:revision>
  <dcterms:created xsi:type="dcterms:W3CDTF">2003-04-02T15:44:09Z</dcterms:created>
  <dcterms:modified xsi:type="dcterms:W3CDTF">2009-12-11T03:08:15Z</dcterms:modified>
</cp:coreProperties>
</file>